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_rels/slideMaster1.xml.rels" ContentType="application/vnd.openxmlformats-package.relationships+xml"/>
  <Override PartName="/ppt/slideMasters/_rels/slideMaster2.xml.rels" ContentType="application/vnd.openxmlformats-package.relationships+xml"/>
  <Override PartName="/ppt/theme/theme1.xml" ContentType="application/vnd.openxmlformats-officedocument.theme+xml"/>
  <Override PartName="/ppt/theme/theme2.xml" ContentType="application/vnd.openxmlformats-officedocument.them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_rels/slideLayout1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24.xml.rels" ContentType="application/vnd.openxmlformats-package.relationships+xml"/>
  <Override PartName="/ppt/_rels/presentation.xml.rels" ContentType="application/vnd.openxmlformats-package.relationships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3.xml" ContentType="application/vnd.openxmlformats-officedocument.presentationml.slide+xml"/>
  <Override PartName="/ppt/slides/slide21.xml" ContentType="application/vnd.openxmlformats-officedocument.presentationml.slide+xml"/>
  <Override PartName="/ppt/slides/slide4.xml" ContentType="application/vnd.openxmlformats-officedocument.presentationml.slide+xml"/>
  <Override PartName="/ppt/slides/slide22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23.xml" ContentType="application/vnd.openxmlformats-officedocument.presentationml.slide+xml"/>
  <Override PartName="/ppt/slides/slide7.xml" ContentType="application/vnd.openxmlformats-officedocument.presentationml.slide+xml"/>
  <Override PartName="/ppt/slides/slide24.xml" ContentType="application/vnd.openxmlformats-officedocument.presentationml.slide+xml"/>
  <Override PartName="/ppt/slides/slide8.xml" ContentType="application/vnd.openxmlformats-officedocument.presentationml.slide+xml"/>
  <Override PartName="/ppt/slides/slide25.xml" ContentType="application/vnd.openxmlformats-officedocument.presentationml.slide+xml"/>
  <Override PartName="/ppt/slides/slide9.xml" ContentType="application/vnd.openxmlformats-officedocument.presentationml.slide+xml"/>
  <Override PartName="/ppt/slides/slide26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7.xml" ContentType="application/vnd.openxmlformats-officedocument.presentationml.slide+xml"/>
  <Override PartName="/ppt/slides/_rels/slide1.xml.rels" ContentType="application/vnd.openxmlformats-package.relationships+xml"/>
  <Override PartName="/ppt/slides/_rels/slide22.xml.rels" ContentType="application/vnd.openxmlformats-package.relationships+xml"/>
  <Override PartName="/ppt/slides/_rels/slide2.xml.rels" ContentType="application/vnd.openxmlformats-package.relationships+xml"/>
  <Override PartName="/ppt/slides/_rels/slide20.xml.rels" ContentType="application/vnd.openxmlformats-package.relationships+xml"/>
  <Override PartName="/ppt/slides/_rels/slide3.xml.rels" ContentType="application/vnd.openxmlformats-package.relationships+xml"/>
  <Override PartName="/ppt/slides/_rels/slide21.xml.rels" ContentType="application/vnd.openxmlformats-package.relationships+xml"/>
  <Override PartName="/ppt/slides/_rels/slide4.xml.rels" ContentType="application/vnd.openxmlformats-package.relationships+xml"/>
  <Override PartName="/ppt/slides/_rels/slide5.xml.rels" ContentType="application/vnd.openxmlformats-package.relationships+xml"/>
  <Override PartName="/ppt/slides/_rels/slide23.xml.rels" ContentType="application/vnd.openxmlformats-package.relationships+xml"/>
  <Override PartName="/ppt/slides/_rels/slide6.xml.rels" ContentType="application/vnd.openxmlformats-package.relationships+xml"/>
  <Override PartName="/ppt/slides/_rels/slide24.xml.rels" ContentType="application/vnd.openxmlformats-package.relationships+xml"/>
  <Override PartName="/ppt/slides/_rels/slide7.xml.rels" ContentType="application/vnd.openxmlformats-package.relationships+xml"/>
  <Override PartName="/ppt/slides/_rels/slide25.xml.rels" ContentType="application/vnd.openxmlformats-package.relationships+xml"/>
  <Override PartName="/ppt/slides/_rels/slide8.xml.rels" ContentType="application/vnd.openxmlformats-package.relationships+xml"/>
  <Override PartName="/ppt/slides/_rels/slide26.xml.rels" ContentType="application/vnd.openxmlformats-package.relationships+xml"/>
  <Override PartName="/ppt/slides/_rels/slide9.xml.rels" ContentType="application/vnd.openxmlformats-package.relationships+xml"/>
  <Override PartName="/ppt/slides/_rels/slide10.xml.rels" ContentType="application/vnd.openxmlformats-package.relationships+xml"/>
  <Override PartName="/ppt/slides/_rels/slide11.xml.rels" ContentType="application/vnd.openxmlformats-package.relationships+xml"/>
  <Override PartName="/ppt/slides/_rels/slide12.xml.rels" ContentType="application/vnd.openxmlformats-package.relationships+xml"/>
  <Override PartName="/ppt/slides/_rels/slide13.xml.rels" ContentType="application/vnd.openxmlformats-package.relationships+xml"/>
  <Override PartName="/ppt/slides/_rels/slide14.xml.rels" ContentType="application/vnd.openxmlformats-package.relationships+xml"/>
  <Override PartName="/ppt/slides/_rels/slide15.xml.rels" ContentType="application/vnd.openxmlformats-package.relationships+xml"/>
  <Override PartName="/ppt/slides/_rels/slide16.xml.rels" ContentType="application/vnd.openxmlformats-package.relationships+xml"/>
  <Override PartName="/ppt/slides/_rels/slide17.xml.rels" ContentType="application/vnd.openxmlformats-package.relationships+xml"/>
  <Override PartName="/ppt/slides/_rels/slide18.xml.rels" ContentType="application/vnd.openxmlformats-package.relationships+xml"/>
  <Override PartName="/ppt/slides/_rels/slide19.xml.rels" ContentType="application/vnd.openxmlformats-package.relationships+xml"/>
  <Override PartName="/ppt/slides/_rels/slide27.xml.rels" ContentType="application/vnd.openxmlformats-package.relationships+xml"/>
  <Override PartName="/ppt/presProps.xml" ContentType="application/vnd.openxmlformats-officedocument.presentationml.presProps+xml"/>
  <Override PartName="/ppt/media/image57.png" ContentType="image/png"/>
  <Override PartName="/ppt/media/image1.png" ContentType="image/png"/>
  <Override PartName="/ppt/media/image26.png" ContentType="image/png"/>
  <Override PartName="/ppt/media/hdphoto2.wdp" ContentType="image/vnd.ms-photo"/>
  <Override PartName="/ppt/media/image25.png" ContentType="image/png"/>
  <Override PartName="/ppt/media/hdphoto1.wdp" ContentType="image/vnd.ms-photo"/>
  <Override PartName="/ppt/media/image27.png" ContentType="image/png"/>
  <Override PartName="/ppt/media/hdphoto3.wdp" ContentType="image/vnd.ms-photo"/>
  <Override PartName="/ppt/media/image2.png" ContentType="image/png"/>
  <Override PartName="/ppt/media/image58.png" ContentType="image/png"/>
  <Override PartName="/ppt/media/hdphoto4.wdp" ContentType="image/vnd.ms-photo"/>
  <Override PartName="/ppt/media/image100.png" ContentType="image/png"/>
  <Override PartName="/ppt/media/image28.png" ContentType="image/png"/>
  <Override PartName="/ppt/media/image3.png" ContentType="image/png"/>
  <Override PartName="/ppt/media/image59.png" ContentType="image/png"/>
  <Override PartName="/ppt/media/image70.png" ContentType="image/png"/>
  <Override PartName="/ppt/media/image4.png" ContentType="image/png"/>
  <Override PartName="/ppt/media/image71.png" ContentType="image/png"/>
  <Override PartName="/ppt/media/image5.png" ContentType="image/png"/>
  <Override PartName="/ppt/media/image72.png" ContentType="image/png"/>
  <Override PartName="/ppt/media/image6.png" ContentType="image/png"/>
  <Override PartName="/ppt/media/image73.png" ContentType="image/png"/>
  <Override PartName="/ppt/media/image7.png" ContentType="image/png"/>
  <Override PartName="/ppt/media/image74.png" ContentType="image/png"/>
  <Override PartName="/ppt/media/image8.png" ContentType="image/png"/>
  <Override PartName="/ppt/media/image75.png" ContentType="image/png"/>
  <Override PartName="/ppt/media/image9.png" ContentType="image/png"/>
  <Override PartName="/ppt/media/image10.png" ContentType="image/png"/>
  <Override PartName="/ppt/media/image11.png" ContentType="image/png"/>
  <Override PartName="/ppt/media/image12.png" ContentType="image/png"/>
  <Override PartName="/ppt/media/image13.png" ContentType="image/png"/>
  <Override PartName="/ppt/media/image14.png" ContentType="image/png"/>
  <Override PartName="/ppt/media/image15.png" ContentType="image/png"/>
  <Override PartName="/ppt/media/image16.png" ContentType="image/png"/>
  <Override PartName="/ppt/media/image17.png" ContentType="image/png"/>
  <Override PartName="/ppt/media/image18.png" ContentType="image/png"/>
  <Override PartName="/ppt/media/image19.png" ContentType="image/png"/>
  <Override PartName="/ppt/media/image20.png" ContentType="image/png"/>
  <Override PartName="/ppt/media/image21.png" ContentType="image/png"/>
  <Override PartName="/ppt/media/image22.png" ContentType="image/png"/>
  <Override PartName="/ppt/media/image23.png" ContentType="image/png"/>
  <Override PartName="/ppt/media/image24.png" ContentType="image/png"/>
  <Override PartName="/ppt/media/image101.png" ContentType="image/png"/>
  <Override PartName="/ppt/media/image29.png" ContentType="image/png"/>
  <Override PartName="/ppt/media/image30.png" ContentType="image/png"/>
  <Override PartName="/ppt/media/image31.png" ContentType="image/png"/>
  <Override PartName="/ppt/media/image32.png" ContentType="image/png"/>
  <Override PartName="/ppt/media/image33.png" ContentType="image/png"/>
  <Override PartName="/ppt/media/image34.png" ContentType="image/png"/>
  <Override PartName="/ppt/media/image35.png" ContentType="image/png"/>
  <Override PartName="/ppt/media/image36.png" ContentType="image/png"/>
  <Override PartName="/ppt/media/image37.png" ContentType="image/png"/>
  <Override PartName="/ppt/media/image110.png" ContentType="image/png"/>
  <Override PartName="/ppt/media/image38.png" ContentType="image/png"/>
  <Override PartName="/ppt/media/image111.png" ContentType="image/png"/>
  <Override PartName="/ppt/media/image39.png" ContentType="image/png"/>
  <Override PartName="/ppt/media/image40.png" ContentType="image/png"/>
  <Override PartName="/ppt/media/image41.png" ContentType="image/png"/>
  <Override PartName="/ppt/media/image42.png" ContentType="image/png"/>
  <Override PartName="/ppt/media/image43.png" ContentType="image/png"/>
  <Override PartName="/ppt/media/image44.png" ContentType="image/png"/>
  <Override PartName="/ppt/media/image45.png" ContentType="image/png"/>
  <Override PartName="/ppt/media/image46.png" ContentType="image/png"/>
  <Override PartName="/ppt/media/image47.png" ContentType="image/png"/>
  <Override PartName="/ppt/media/image48.png" ContentType="image/png"/>
  <Override PartName="/ppt/media/image49.png" ContentType="image/png"/>
  <Override PartName="/ppt/media/image50.png" ContentType="image/png"/>
  <Override PartName="/ppt/media/image51.png" ContentType="image/png"/>
  <Override PartName="/ppt/media/image52.png" ContentType="image/png"/>
  <Override PartName="/ppt/media/image53.png" ContentType="image/png"/>
  <Override PartName="/ppt/media/image54.png" ContentType="image/png"/>
  <Override PartName="/ppt/media/image55.png" ContentType="image/png"/>
  <Override PartName="/ppt/media/image56.png" ContentType="image/png"/>
  <Override PartName="/ppt/media/image60.png" ContentType="image/png"/>
  <Override PartName="/ppt/media/image61.png" ContentType="image/png"/>
  <Override PartName="/ppt/media/image62.png" ContentType="image/png"/>
  <Override PartName="/ppt/media/image63.png" ContentType="image/png"/>
  <Override PartName="/ppt/media/image64.png" ContentType="image/png"/>
  <Override PartName="/ppt/media/image65.png" ContentType="image/png"/>
  <Override PartName="/ppt/media/image66.png" ContentType="image/png"/>
  <Override PartName="/ppt/media/image67.png" ContentType="image/png"/>
  <Override PartName="/ppt/media/image68.png" ContentType="image/png"/>
  <Override PartName="/ppt/media/image69.png" ContentType="image/png"/>
  <Override PartName="/ppt/media/image76.png" ContentType="image/png"/>
  <Override PartName="/ppt/media/image77.png" ContentType="image/png"/>
  <Override PartName="/ppt/media/image78.png" ContentType="image/png"/>
  <Override PartName="/ppt/media/image79.png" ContentType="image/png"/>
  <Override PartName="/ppt/media/image80.png" ContentType="image/png"/>
  <Override PartName="/ppt/media/image81.png" ContentType="image/png"/>
  <Override PartName="/ppt/media/image82.png" ContentType="image/png"/>
  <Override PartName="/ppt/media/image83.png" ContentType="image/png"/>
  <Override PartName="/ppt/media/image84.png" ContentType="image/png"/>
  <Override PartName="/ppt/media/image85.png" ContentType="image/png"/>
  <Override PartName="/ppt/media/image86.png" ContentType="image/png"/>
  <Override PartName="/ppt/media/image87.png" ContentType="image/png"/>
  <Override PartName="/ppt/media/image88.png" ContentType="image/png"/>
  <Override PartName="/ppt/media/image89.png" ContentType="image/png"/>
  <Override PartName="/ppt/media/image90.png" ContentType="image/png"/>
  <Override PartName="/ppt/media/image91.png" ContentType="image/png"/>
  <Override PartName="/ppt/media/image92.png" ContentType="image/png"/>
  <Override PartName="/ppt/media/image93.png" ContentType="image/png"/>
  <Override PartName="/ppt/media/image94.png" ContentType="image/png"/>
  <Override PartName="/ppt/media/image95.png" ContentType="image/png"/>
  <Override PartName="/ppt/media/image96.png" ContentType="image/png"/>
  <Override PartName="/ppt/media/image97.png" ContentType="image/png"/>
  <Override PartName="/ppt/media/image98.png" ContentType="image/png"/>
  <Override PartName="/ppt/media/image99.png" ContentType="image/png"/>
  <Override PartName="/ppt/media/image102.png" ContentType="image/png"/>
  <Override PartName="/ppt/media/image103.png" ContentType="image/png"/>
  <Override PartName="/ppt/media/image104.png" ContentType="image/png"/>
  <Override PartName="/ppt/media/image105.png" ContentType="image/png"/>
  <Override PartName="/ppt/media/image106.png" ContentType="image/png"/>
  <Override PartName="/ppt/media/image107.png" ContentType="image/png"/>
  <Override PartName="/ppt/media/image108.png" ContentType="image/png"/>
  <Override PartName="/ppt/media/image109.png" ContentType="image/png"/>
  <Override PartName="/ppt/media/image112.png" ContentType="image/png"/>
  <Override PartName="/ppt/media/image113.png" ContentType="image/png"/>
  <Override PartName="/ppt/media/image114.png" ContentType="image/png"/>
  <Override PartName="/ppt/media/image115.png" ContentType="image/png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</p:sldMasterIdLst>
  <p:sldIdLst>
    <p:sldId id="256" r:id="rId4"/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  <p:sldId id="266" r:id="rId14"/>
    <p:sldId id="267" r:id="rId15"/>
    <p:sldId id="268" r:id="rId16"/>
    <p:sldId id="269" r:id="rId17"/>
    <p:sldId id="270" r:id="rId18"/>
    <p:sldId id="271" r:id="rId19"/>
    <p:sldId id="272" r:id="rId20"/>
    <p:sldId id="273" r:id="rId21"/>
    <p:sldId id="274" r:id="rId22"/>
    <p:sldId id="275" r:id="rId23"/>
    <p:sldId id="276" r:id="rId24"/>
    <p:sldId id="277" r:id="rId25"/>
    <p:sldId id="278" r:id="rId26"/>
    <p:sldId id="279" r:id="rId27"/>
    <p:sldId id="280" r:id="rId28"/>
    <p:sldId id="281" r:id="rId29"/>
    <p:sldId id="282" r:id="rId30"/>
  </p:sldIdLst>
  <p:sldSz cx="12192000" cy="6858000"/>
  <p:notesSz cx="7559675" cy="10691813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" Target="slides/slide1.xml"/><Relationship Id="rId5" Type="http://schemas.openxmlformats.org/officeDocument/2006/relationships/slide" Target="slides/slide2.xml"/><Relationship Id="rId6" Type="http://schemas.openxmlformats.org/officeDocument/2006/relationships/slide" Target="slides/slide3.xml"/><Relationship Id="rId7" Type="http://schemas.openxmlformats.org/officeDocument/2006/relationships/slide" Target="slides/slide4.xml"/><Relationship Id="rId8" Type="http://schemas.openxmlformats.org/officeDocument/2006/relationships/slide" Target="slides/slide5.xml"/><Relationship Id="rId9" Type="http://schemas.openxmlformats.org/officeDocument/2006/relationships/slide" Target="slides/slide6.xml"/><Relationship Id="rId10" Type="http://schemas.openxmlformats.org/officeDocument/2006/relationships/slide" Target="slides/slide7.xml"/><Relationship Id="rId11" Type="http://schemas.openxmlformats.org/officeDocument/2006/relationships/slide" Target="slides/slide8.xml"/><Relationship Id="rId12" Type="http://schemas.openxmlformats.org/officeDocument/2006/relationships/slide" Target="slides/slide9.xml"/><Relationship Id="rId13" Type="http://schemas.openxmlformats.org/officeDocument/2006/relationships/slide" Target="slides/slide10.xml"/><Relationship Id="rId14" Type="http://schemas.openxmlformats.org/officeDocument/2006/relationships/slide" Target="slides/slide11.xml"/><Relationship Id="rId15" Type="http://schemas.openxmlformats.org/officeDocument/2006/relationships/slide" Target="slides/slide12.xml"/><Relationship Id="rId16" Type="http://schemas.openxmlformats.org/officeDocument/2006/relationships/slide" Target="slides/slide13.xml"/><Relationship Id="rId17" Type="http://schemas.openxmlformats.org/officeDocument/2006/relationships/slide" Target="slides/slide14.xml"/><Relationship Id="rId18" Type="http://schemas.openxmlformats.org/officeDocument/2006/relationships/slide" Target="slides/slide15.xml"/><Relationship Id="rId19" Type="http://schemas.openxmlformats.org/officeDocument/2006/relationships/slide" Target="slides/slide16.xml"/><Relationship Id="rId20" Type="http://schemas.openxmlformats.org/officeDocument/2006/relationships/slide" Target="slides/slide17.xml"/><Relationship Id="rId21" Type="http://schemas.openxmlformats.org/officeDocument/2006/relationships/slide" Target="slides/slide18.xml"/><Relationship Id="rId22" Type="http://schemas.openxmlformats.org/officeDocument/2006/relationships/slide" Target="slides/slide19.xml"/><Relationship Id="rId23" Type="http://schemas.openxmlformats.org/officeDocument/2006/relationships/slide" Target="slides/slide20.xml"/><Relationship Id="rId24" Type="http://schemas.openxmlformats.org/officeDocument/2006/relationships/slide" Target="slides/slide21.xml"/><Relationship Id="rId25" Type="http://schemas.openxmlformats.org/officeDocument/2006/relationships/slide" Target="slides/slide22.xml"/><Relationship Id="rId26" Type="http://schemas.openxmlformats.org/officeDocument/2006/relationships/slide" Target="slides/slide23.xml"/><Relationship Id="rId27" Type="http://schemas.openxmlformats.org/officeDocument/2006/relationships/slide" Target="slides/slide24.xml"/><Relationship Id="rId28" Type="http://schemas.openxmlformats.org/officeDocument/2006/relationships/slide" Target="slides/slide25.xml"/><Relationship Id="rId29" Type="http://schemas.openxmlformats.org/officeDocument/2006/relationships/slide" Target="slides/slide26.xml"/><Relationship Id="rId30" Type="http://schemas.openxmlformats.org/officeDocument/2006/relationships/slide" Target="slides/slide27.xml"/><Relationship Id="rId31" Type="http://schemas.openxmlformats.org/officeDocument/2006/relationships/presProps" Target="presProps.xml"/>
</Relationships>
</file>

<file path=ppt/media/hdphoto1.wdp>
</file>

<file path=ppt/media/hdphoto2.wdp>
</file>

<file path=ppt/media/hdphoto3.wdp>
</file>

<file path=ppt/media/hdphoto4.wdp>
</file>

<file path=ppt/media/image1.png>
</file>

<file path=ppt/media/image10.png>
</file>

<file path=ppt/media/image100.png>
</file>

<file path=ppt/media/image101.png>
</file>

<file path=ppt/media/image102.png>
</file>

<file path=ppt/media/image103.png>
</file>

<file path=ppt/media/image104.png>
</file>

<file path=ppt/media/image105.png>
</file>

<file path=ppt/media/image106.png>
</file>

<file path=ppt/media/image107.png>
</file>

<file path=ppt/media/image108.png>
</file>

<file path=ppt/media/image109.png>
</file>

<file path=ppt/media/image11.png>
</file>

<file path=ppt/media/image110.png>
</file>

<file path=ppt/media/image111.png>
</file>

<file path=ppt/media/image112.png>
</file>

<file path=ppt/media/image113.png>
</file>

<file path=ppt/media/image114.png>
</file>

<file path=ppt/media/image115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png>
</file>

<file path=ppt/media/image70.png>
</file>

<file path=ppt/media/image71.png>
</file>

<file path=ppt/media/image72.png>
</file>

<file path=ppt/media/image73.png>
</file>

<file path=ppt/media/image74.png>
</file>

<file path=ppt/media/image75.png>
</file>

<file path=ppt/media/image76.png>
</file>

<file path=ppt/media/image77.png>
</file>

<file path=ppt/media/image78.png>
</file>

<file path=ppt/media/image79.png>
</file>

<file path=ppt/media/image8.png>
</file>

<file path=ppt/media/image80.png>
</file>

<file path=ppt/media/image81.png>
</file>

<file path=ppt/media/image82.png>
</file>

<file path=ppt/media/image83.png>
</file>

<file path=ppt/media/image84.png>
</file>

<file path=ppt/media/image85.png>
</file>

<file path=ppt/media/image86.png>
</file>

<file path=ppt/media/image87.png>
</file>

<file path=ppt/media/image88.png>
</file>

<file path=ppt/media/image89.png>
</file>

<file path=ppt/media/image9.png>
</file>

<file path=ppt/media/image90.png>
</file>

<file path=ppt/media/image91.png>
</file>

<file path=ppt/media/image92.png>
</file>

<file path=ppt/media/image93.png>
</file>

<file path=ppt/media/image94.png>
</file>

<file path=ppt/media/image95.png>
</file>

<file path=ppt/media/image96.png>
</file>

<file path=ppt/media/image97.png>
</file>

<file path=ppt/media/image98.png>
</file>

<file path=ppt/media/image9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78FE73E3-176E-46B2-836A-CCA3973294CD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fr-FR"/>
              <a:t/>
            </a:r>
          </a:p>
        </p:txBody>
      </p:sp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fr-FR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10515240" cy="2075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fr-FR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/>
          </p:nvPr>
        </p:nvSpPr>
        <p:spPr>
          <a:xfrm>
            <a:off x="838080" y="4098240"/>
            <a:ext cx="10515240" cy="2075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fr-FR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298B92A0-A502-44F8-B27A-A100AF1914A9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fr-FR"/>
              <a:t/>
            </a: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fr-FR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5131080" cy="2075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fr-FR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/>
          </p:nvPr>
        </p:nvSpPr>
        <p:spPr>
          <a:xfrm>
            <a:off x="6226200" y="1825560"/>
            <a:ext cx="5131080" cy="2075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fr-FR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/>
          </p:nvPr>
        </p:nvSpPr>
        <p:spPr>
          <a:xfrm>
            <a:off x="838080" y="4098240"/>
            <a:ext cx="5131080" cy="2075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fr-FR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/>
          </p:nvPr>
        </p:nvSpPr>
        <p:spPr>
          <a:xfrm>
            <a:off x="6226200" y="4098240"/>
            <a:ext cx="5131080" cy="2075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fr-FR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13DA789B-AE48-417A-BE7D-7A3FF7C3BA4A}" type="slidenum">
              <a:t>&lt;#&gt;</a:t>
            </a:fld>
          </a:p>
        </p:txBody>
      </p:sp>
      <p:sp>
        <p:nvSpPr>
          <p:cNvPr id="9" name="PlaceHolder 8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fr-FR"/>
              <a:t/>
            </a: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fr-FR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3385800" cy="2075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fr-FR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/>
          </p:nvPr>
        </p:nvSpPr>
        <p:spPr>
          <a:xfrm>
            <a:off x="4393440" y="1825560"/>
            <a:ext cx="3385800" cy="2075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fr-FR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/>
          </p:nvPr>
        </p:nvSpPr>
        <p:spPr>
          <a:xfrm>
            <a:off x="7949160" y="1825560"/>
            <a:ext cx="3385800" cy="2075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fr-FR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/>
          </p:nvPr>
        </p:nvSpPr>
        <p:spPr>
          <a:xfrm>
            <a:off x="838080" y="4098240"/>
            <a:ext cx="3385800" cy="2075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fr-FR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9" name="PlaceHolder 6"/>
          <p:cNvSpPr>
            <a:spLocks noGrp="1"/>
          </p:cNvSpPr>
          <p:nvPr>
            <p:ph/>
          </p:nvPr>
        </p:nvSpPr>
        <p:spPr>
          <a:xfrm>
            <a:off x="4393440" y="4098240"/>
            <a:ext cx="3385800" cy="2075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fr-FR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0" name="PlaceHolder 7"/>
          <p:cNvSpPr>
            <a:spLocks noGrp="1"/>
          </p:cNvSpPr>
          <p:nvPr>
            <p:ph/>
          </p:nvPr>
        </p:nvSpPr>
        <p:spPr>
          <a:xfrm>
            <a:off x="7949160" y="4098240"/>
            <a:ext cx="3385800" cy="2075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fr-FR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A419550C-AAED-4166-B0A4-8CF5E95F2ED7}" type="slidenum">
              <a:t>&lt;#&gt;</a:t>
            </a:fld>
          </a:p>
        </p:txBody>
      </p:sp>
      <p:sp>
        <p:nvSpPr>
          <p:cNvPr id="11" name="PlaceHolder 10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fr-FR"/>
              <a:t/>
            </a: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5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474297AF-DB5C-43ED-8708-1BB8E1C0B6BF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4"/>
          </p:nvPr>
        </p:nvSpPr>
        <p:spPr/>
        <p:txBody>
          <a:bodyPr/>
          <a:p>
            <a:r>
              <a:rPr lang="fr-FR"/>
              <a:t/>
            </a:r>
          </a:p>
        </p:txBody>
      </p:sp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fr-FR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7" name="PlaceHolder 2"/>
          <p:cNvSpPr>
            <a:spLocks noGrp="1"/>
          </p:cNvSpPr>
          <p:nvPr>
            <p:ph type="subTitle"/>
          </p:nvPr>
        </p:nvSpPr>
        <p:spPr>
          <a:xfrm>
            <a:off x="838080" y="1825560"/>
            <a:ext cx="10515240" cy="4350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fr-FR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5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DB2BA28B-9F22-4475-B4DA-19AE28F27E99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4"/>
          </p:nvPr>
        </p:nvSpPr>
        <p:spPr/>
        <p:txBody>
          <a:bodyPr/>
          <a:p>
            <a:r>
              <a:rPr lang="fr-FR"/>
              <a:t/>
            </a: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fr-FR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9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10515240" cy="4350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fr-FR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5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22794B7E-5187-41A8-9A3F-EE28643916F8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4"/>
          </p:nvPr>
        </p:nvSpPr>
        <p:spPr/>
        <p:txBody>
          <a:bodyPr/>
          <a:p>
            <a:r>
              <a:rPr lang="fr-FR"/>
              <a:t/>
            </a: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fr-FR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1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5131080" cy="4350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fr-FR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2" name="PlaceHolder 3"/>
          <p:cNvSpPr>
            <a:spLocks noGrp="1"/>
          </p:cNvSpPr>
          <p:nvPr>
            <p:ph/>
          </p:nvPr>
        </p:nvSpPr>
        <p:spPr>
          <a:xfrm>
            <a:off x="6226200" y="1825560"/>
            <a:ext cx="5131080" cy="4350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fr-FR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5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CFEBB5D4-47BE-4110-9AA4-3F7C6E99AD5C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4"/>
          </p:nvPr>
        </p:nvSpPr>
        <p:spPr/>
        <p:txBody>
          <a:bodyPr/>
          <a:p>
            <a:r>
              <a:rPr lang="fr-FR"/>
              <a:t/>
            </a: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fr-FR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5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6BBAEEFD-0EA9-4CE5-AB3B-649C1F9851E5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4"/>
          </p:nvPr>
        </p:nvSpPr>
        <p:spPr/>
        <p:txBody>
          <a:bodyPr/>
          <a:p>
            <a:r>
              <a:rPr lang="fr-FR"/>
              <a:t/>
            </a: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PlaceHolder 1"/>
          <p:cNvSpPr>
            <a:spLocks noGrp="1"/>
          </p:cNvSpPr>
          <p:nvPr>
            <p:ph type="subTitle"/>
          </p:nvPr>
        </p:nvSpPr>
        <p:spPr>
          <a:xfrm>
            <a:off x="838080" y="365040"/>
            <a:ext cx="10515240" cy="6144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fr-FR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5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B2FE875A-7A9F-437A-B3E1-C8C20716A580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4"/>
          </p:nvPr>
        </p:nvSpPr>
        <p:spPr/>
        <p:txBody>
          <a:bodyPr/>
          <a:p>
            <a:r>
              <a:rPr lang="fr-FR"/>
              <a:t/>
            </a: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fr-FR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6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5131080" cy="2075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fr-FR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7" name="PlaceHolder 3"/>
          <p:cNvSpPr>
            <a:spLocks noGrp="1"/>
          </p:cNvSpPr>
          <p:nvPr>
            <p:ph/>
          </p:nvPr>
        </p:nvSpPr>
        <p:spPr>
          <a:xfrm>
            <a:off x="6226200" y="1825560"/>
            <a:ext cx="5131080" cy="4350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fr-FR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8" name="PlaceHolder 4"/>
          <p:cNvSpPr>
            <a:spLocks noGrp="1"/>
          </p:cNvSpPr>
          <p:nvPr>
            <p:ph/>
          </p:nvPr>
        </p:nvSpPr>
        <p:spPr>
          <a:xfrm>
            <a:off x="838080" y="4098240"/>
            <a:ext cx="5131080" cy="2075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fr-FR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5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1F636D3A-C410-4DD8-A4B1-160B4979ECB7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4"/>
          </p:nvPr>
        </p:nvSpPr>
        <p:spPr/>
        <p:txBody>
          <a:bodyPr/>
          <a:p>
            <a:r>
              <a:rPr lang="fr-FR"/>
              <a:t/>
            </a: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fr-FR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838080" y="1825560"/>
            <a:ext cx="10515240" cy="4350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fr-FR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11F0281C-FA78-497B-8156-E389FFAC1119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fr-FR"/>
              <a:t/>
            </a: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fr-FR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0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5131080" cy="4350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fr-FR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1" name="PlaceHolder 3"/>
          <p:cNvSpPr>
            <a:spLocks noGrp="1"/>
          </p:cNvSpPr>
          <p:nvPr>
            <p:ph/>
          </p:nvPr>
        </p:nvSpPr>
        <p:spPr>
          <a:xfrm>
            <a:off x="6226200" y="1825560"/>
            <a:ext cx="5131080" cy="2075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fr-FR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2" name="PlaceHolder 4"/>
          <p:cNvSpPr>
            <a:spLocks noGrp="1"/>
          </p:cNvSpPr>
          <p:nvPr>
            <p:ph/>
          </p:nvPr>
        </p:nvSpPr>
        <p:spPr>
          <a:xfrm>
            <a:off x="6226200" y="4098240"/>
            <a:ext cx="5131080" cy="2075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fr-FR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5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2FE1B09A-3639-458E-B8CC-D9585B2D9DF9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4"/>
          </p:nvPr>
        </p:nvSpPr>
        <p:spPr/>
        <p:txBody>
          <a:bodyPr/>
          <a:p>
            <a:r>
              <a:rPr lang="fr-FR"/>
              <a:t/>
            </a: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fr-FR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4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5131080" cy="2075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fr-FR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5" name="PlaceHolder 3"/>
          <p:cNvSpPr>
            <a:spLocks noGrp="1"/>
          </p:cNvSpPr>
          <p:nvPr>
            <p:ph/>
          </p:nvPr>
        </p:nvSpPr>
        <p:spPr>
          <a:xfrm>
            <a:off x="6226200" y="1825560"/>
            <a:ext cx="5131080" cy="2075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fr-FR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6" name="PlaceHolder 4"/>
          <p:cNvSpPr>
            <a:spLocks noGrp="1"/>
          </p:cNvSpPr>
          <p:nvPr>
            <p:ph/>
          </p:nvPr>
        </p:nvSpPr>
        <p:spPr>
          <a:xfrm>
            <a:off x="838080" y="4098240"/>
            <a:ext cx="10515240" cy="2075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fr-FR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5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5506B60F-97BC-4FC0-A6E9-7465F4EB48C9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4"/>
          </p:nvPr>
        </p:nvSpPr>
        <p:spPr/>
        <p:txBody>
          <a:bodyPr/>
          <a:p>
            <a:r>
              <a:rPr lang="fr-FR"/>
              <a:t/>
            </a: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fr-FR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8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10515240" cy="2075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fr-FR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9" name="PlaceHolder 3"/>
          <p:cNvSpPr>
            <a:spLocks noGrp="1"/>
          </p:cNvSpPr>
          <p:nvPr>
            <p:ph/>
          </p:nvPr>
        </p:nvSpPr>
        <p:spPr>
          <a:xfrm>
            <a:off x="838080" y="4098240"/>
            <a:ext cx="10515240" cy="2075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fr-FR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5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EC84E155-E52B-4760-9B65-F0E6FC58ED38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4"/>
          </p:nvPr>
        </p:nvSpPr>
        <p:spPr/>
        <p:txBody>
          <a:bodyPr/>
          <a:p>
            <a:r>
              <a:rPr lang="fr-FR"/>
              <a:t/>
            </a: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fr-FR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1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5131080" cy="2075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fr-FR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2" name="PlaceHolder 3"/>
          <p:cNvSpPr>
            <a:spLocks noGrp="1"/>
          </p:cNvSpPr>
          <p:nvPr>
            <p:ph/>
          </p:nvPr>
        </p:nvSpPr>
        <p:spPr>
          <a:xfrm>
            <a:off x="6226200" y="1825560"/>
            <a:ext cx="5131080" cy="2075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fr-FR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3" name="PlaceHolder 4"/>
          <p:cNvSpPr>
            <a:spLocks noGrp="1"/>
          </p:cNvSpPr>
          <p:nvPr>
            <p:ph/>
          </p:nvPr>
        </p:nvSpPr>
        <p:spPr>
          <a:xfrm>
            <a:off x="838080" y="4098240"/>
            <a:ext cx="5131080" cy="2075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fr-FR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4" name="PlaceHolder 5"/>
          <p:cNvSpPr>
            <a:spLocks noGrp="1"/>
          </p:cNvSpPr>
          <p:nvPr>
            <p:ph/>
          </p:nvPr>
        </p:nvSpPr>
        <p:spPr>
          <a:xfrm>
            <a:off x="6226200" y="4098240"/>
            <a:ext cx="5131080" cy="2075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fr-FR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5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F940C8E8-2900-4CF0-AD18-993375EB5694}" type="slidenum">
              <a:t>&lt;#&gt;</a:t>
            </a:fld>
          </a:p>
        </p:txBody>
      </p:sp>
      <p:sp>
        <p:nvSpPr>
          <p:cNvPr id="9" name="PlaceHolder 8"/>
          <p:cNvSpPr>
            <a:spLocks noGrp="1"/>
          </p:cNvSpPr>
          <p:nvPr>
            <p:ph type="dt" idx="4"/>
          </p:nvPr>
        </p:nvSpPr>
        <p:spPr/>
        <p:txBody>
          <a:bodyPr/>
          <a:p>
            <a:r>
              <a:rPr lang="fr-FR"/>
              <a:t/>
            </a: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fr-FR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6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3385800" cy="2075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fr-FR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7" name="PlaceHolder 3"/>
          <p:cNvSpPr>
            <a:spLocks noGrp="1"/>
          </p:cNvSpPr>
          <p:nvPr>
            <p:ph/>
          </p:nvPr>
        </p:nvSpPr>
        <p:spPr>
          <a:xfrm>
            <a:off x="4393440" y="1825560"/>
            <a:ext cx="3385800" cy="2075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fr-FR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8" name="PlaceHolder 4"/>
          <p:cNvSpPr>
            <a:spLocks noGrp="1"/>
          </p:cNvSpPr>
          <p:nvPr>
            <p:ph/>
          </p:nvPr>
        </p:nvSpPr>
        <p:spPr>
          <a:xfrm>
            <a:off x="7949160" y="1825560"/>
            <a:ext cx="3385800" cy="2075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fr-FR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9" name="PlaceHolder 5"/>
          <p:cNvSpPr>
            <a:spLocks noGrp="1"/>
          </p:cNvSpPr>
          <p:nvPr>
            <p:ph/>
          </p:nvPr>
        </p:nvSpPr>
        <p:spPr>
          <a:xfrm>
            <a:off x="838080" y="4098240"/>
            <a:ext cx="3385800" cy="2075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fr-FR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80" name="PlaceHolder 6"/>
          <p:cNvSpPr>
            <a:spLocks noGrp="1"/>
          </p:cNvSpPr>
          <p:nvPr>
            <p:ph/>
          </p:nvPr>
        </p:nvSpPr>
        <p:spPr>
          <a:xfrm>
            <a:off x="4393440" y="4098240"/>
            <a:ext cx="3385800" cy="2075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fr-FR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81" name="PlaceHolder 7"/>
          <p:cNvSpPr>
            <a:spLocks noGrp="1"/>
          </p:cNvSpPr>
          <p:nvPr>
            <p:ph/>
          </p:nvPr>
        </p:nvSpPr>
        <p:spPr>
          <a:xfrm>
            <a:off x="7949160" y="4098240"/>
            <a:ext cx="3385800" cy="2075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fr-FR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5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4AA7A675-9CB4-48C9-A2AC-9A1F59F8C201}" type="slidenum">
              <a:t>&lt;#&gt;</a:t>
            </a:fld>
          </a:p>
        </p:txBody>
      </p:sp>
      <p:sp>
        <p:nvSpPr>
          <p:cNvPr id="11" name="PlaceHolder 10"/>
          <p:cNvSpPr>
            <a:spLocks noGrp="1"/>
          </p:cNvSpPr>
          <p:nvPr>
            <p:ph type="dt" idx="4"/>
          </p:nvPr>
        </p:nvSpPr>
        <p:spPr/>
        <p:txBody>
          <a:bodyPr/>
          <a:p>
            <a:r>
              <a:rPr lang="fr-FR"/>
              <a:t/>
            </a: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fr-FR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10515240" cy="4350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fr-FR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1477F7D0-5CF4-438C-95C0-8F3CD0681C90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fr-FR"/>
              <a:t/>
            </a: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fr-FR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5131080" cy="4350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fr-FR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/>
          </p:nvPr>
        </p:nvSpPr>
        <p:spPr>
          <a:xfrm>
            <a:off x="6226200" y="1825560"/>
            <a:ext cx="5131080" cy="4350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fr-FR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00CB1D58-F38A-483D-9767-293C6C6B69B6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fr-FR"/>
              <a:t/>
            </a: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fr-FR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D783FC29-9275-4C92-8D57-9DF45EF96E57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fr-FR"/>
              <a:t/>
            </a: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838080" y="365040"/>
            <a:ext cx="10515240" cy="6144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fr-FR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61C26BB2-659F-47B7-8D28-7C9D8AB6D5FF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fr-FR"/>
              <a:t/>
            </a: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fr-FR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5131080" cy="2075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fr-FR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/>
          </p:nvPr>
        </p:nvSpPr>
        <p:spPr>
          <a:xfrm>
            <a:off x="6226200" y="1825560"/>
            <a:ext cx="5131080" cy="4350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fr-FR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/>
          </p:nvPr>
        </p:nvSpPr>
        <p:spPr>
          <a:xfrm>
            <a:off x="838080" y="4098240"/>
            <a:ext cx="5131080" cy="2075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fr-FR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F83B8098-B732-4124-B7EA-099D02DE1F27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fr-FR"/>
              <a:t/>
            </a: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fr-FR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5131080" cy="4350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fr-FR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/>
          </p:nvPr>
        </p:nvSpPr>
        <p:spPr>
          <a:xfrm>
            <a:off x="6226200" y="1825560"/>
            <a:ext cx="5131080" cy="2075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fr-FR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/>
          </p:nvPr>
        </p:nvSpPr>
        <p:spPr>
          <a:xfrm>
            <a:off x="6226200" y="4098240"/>
            <a:ext cx="5131080" cy="2075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fr-FR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AD391895-D6C0-4628-81D4-18F3086AD766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fr-FR"/>
              <a:t/>
            </a: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fr-FR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5131080" cy="2075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fr-FR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/>
          </p:nvPr>
        </p:nvSpPr>
        <p:spPr>
          <a:xfrm>
            <a:off x="6226200" y="1825560"/>
            <a:ext cx="5131080" cy="2075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fr-FR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/>
          </p:nvPr>
        </p:nvSpPr>
        <p:spPr>
          <a:xfrm>
            <a:off x="838080" y="4098240"/>
            <a:ext cx="10515240" cy="2075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fr-FR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509433DC-841C-49D9-A725-C34B8CF2AF49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fr-FR"/>
              <a:t/>
            </a: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1.xml"/><Relationship Id="rId11" Type="http://schemas.openxmlformats.org/officeDocument/2006/relationships/slideLayout" Target="../slideLayouts/slideLayout22.xml"/><Relationship Id="rId12" Type="http://schemas.openxmlformats.org/officeDocument/2006/relationships/slideLayout" Target="../slideLayouts/slideLayout23.xml"/><Relationship Id="rId13" Type="http://schemas.openxmlformats.org/officeDocument/2006/relationships/slideLayout" Target="../slideLayouts/slideLayout24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p>
            <a:pPr>
              <a:lnSpc>
                <a:spcPct val="90000"/>
              </a:lnSpc>
              <a:buNone/>
            </a:pPr>
            <a:r>
              <a:rPr b="0" lang="fr-FR" sz="4400" spc="-1" strike="noStrike">
                <a:solidFill>
                  <a:srgbClr val="000000"/>
                </a:solidFill>
                <a:latin typeface="Calibri Light"/>
              </a:rPr>
              <a:t>Modifiez le style du titre</a:t>
            </a:r>
            <a:endParaRPr b="0" lang="fr-FR" sz="44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10515240" cy="435096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fr-FR" sz="2800" spc="-1" strike="noStrike">
                <a:solidFill>
                  <a:srgbClr val="000000"/>
                </a:solidFill>
                <a:latin typeface="Calibri"/>
              </a:rPr>
              <a:t>Cliquez pour modifier les styles du texte du masque</a:t>
            </a:r>
            <a:endParaRPr b="0" lang="fr-FR" sz="2800" spc="-1" strike="noStrike">
              <a:solidFill>
                <a:srgbClr val="000000"/>
              </a:solidFill>
              <a:latin typeface="Calibri"/>
            </a:endParaRPr>
          </a:p>
          <a:p>
            <a:pPr lvl="1" marL="685800" indent="-2286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fr-FR" sz="2400" spc="-1" strike="noStrike">
                <a:solidFill>
                  <a:srgbClr val="000000"/>
                </a:solidFill>
                <a:latin typeface="Calibri"/>
              </a:rPr>
              <a:t>Deuxième niveau</a:t>
            </a:r>
            <a:endParaRPr b="0" lang="fr-FR" sz="2400" spc="-1" strike="noStrike">
              <a:solidFill>
                <a:srgbClr val="000000"/>
              </a:solidFill>
              <a:latin typeface="Calibri"/>
            </a:endParaRPr>
          </a:p>
          <a:p>
            <a:pPr lvl="2" marL="1143000" indent="-2286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fr-FR" sz="2000" spc="-1" strike="noStrike">
                <a:solidFill>
                  <a:srgbClr val="000000"/>
                </a:solidFill>
                <a:latin typeface="Calibri"/>
              </a:rPr>
              <a:t>Troisième niveau</a:t>
            </a:r>
            <a:endParaRPr b="0" lang="fr-FR" sz="2000" spc="-1" strike="noStrike">
              <a:solidFill>
                <a:srgbClr val="000000"/>
              </a:solidFill>
              <a:latin typeface="Calibri"/>
            </a:endParaRPr>
          </a:p>
          <a:p>
            <a:pPr lvl="3" marL="1600200" indent="-2286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fr-FR" sz="1800" spc="-1" strike="noStrike">
                <a:solidFill>
                  <a:srgbClr val="000000"/>
                </a:solidFill>
                <a:latin typeface="Calibri"/>
              </a:rPr>
              <a:t>Quatrième niveau</a:t>
            </a:r>
            <a:endParaRPr b="0" lang="fr-FR" sz="1800" spc="-1" strike="noStrike">
              <a:solidFill>
                <a:srgbClr val="000000"/>
              </a:solidFill>
              <a:latin typeface="Calibri"/>
            </a:endParaRPr>
          </a:p>
          <a:p>
            <a:pPr lvl="4" marL="2057400" indent="-2286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fr-FR" sz="1800" spc="-1" strike="noStrike">
                <a:solidFill>
                  <a:srgbClr val="000000"/>
                </a:solidFill>
                <a:latin typeface="Calibri"/>
              </a:rPr>
              <a:t>Cinquième niveau</a:t>
            </a:r>
            <a:endParaRPr b="0" lang="fr-FR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dt" idx="1"/>
          </p:nvPr>
        </p:nvSpPr>
        <p:spPr>
          <a:xfrm>
            <a:off x="8380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>
            <a:lvl1pPr>
              <a:lnSpc>
                <a:spcPct val="100000"/>
              </a:lnSpc>
              <a:buNone/>
              <a:defRPr b="0" lang="fr-FR" sz="1200" spc="-1" strike="noStrike">
                <a:solidFill>
                  <a:srgbClr val="8b8b8b"/>
                </a:solidFill>
                <a:latin typeface="Calibri"/>
              </a:defRPr>
            </a:lvl1pPr>
          </a:lstStyle>
          <a:p>
            <a:pPr>
              <a:lnSpc>
                <a:spcPct val="100000"/>
              </a:lnSpc>
              <a:buNone/>
            </a:pPr>
            <a:r>
              <a:rPr b="0" lang="fr-FR" sz="1200" spc="-1" strike="noStrike">
                <a:solidFill>
                  <a:srgbClr val="8b8b8b"/>
                </a:solidFill>
                <a:latin typeface="Calibri"/>
              </a:rPr>
              <a:t> </a:t>
            </a:r>
            <a:endParaRPr b="0" lang="fr-FR" sz="1200" spc="-1" strike="noStrike"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ftr" idx="2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>
            <a:lvl1pPr algn="ctr">
              <a:buNone/>
              <a:defRPr b="0" lang="fr-FR" sz="1400" spc="-1" strike="noStrike">
                <a:latin typeface="Times New Roman"/>
              </a:defRPr>
            </a:lvl1pPr>
          </a:lstStyle>
          <a:p>
            <a:pPr algn="ctr">
              <a:buNone/>
            </a:pPr>
            <a:r>
              <a:rPr b="0" lang="fr-FR" sz="1400" spc="-1" strike="noStrike">
                <a:latin typeface="Times New Roman"/>
              </a:rPr>
              <a:t> </a:t>
            </a:r>
            <a:endParaRPr b="0" lang="fr-FR" sz="1400" spc="-1" strike="noStrike">
              <a:latin typeface="Times New Roman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sldNum" idx="3"/>
          </p:nvPr>
        </p:nvSpPr>
        <p:spPr>
          <a:xfrm>
            <a:off x="86104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>
            <a:lvl1pPr algn="r">
              <a:lnSpc>
                <a:spcPct val="100000"/>
              </a:lnSpc>
              <a:buNone/>
              <a:defRPr b="0" lang="fr-FR" sz="1200" spc="-1" strike="noStrike">
                <a:solidFill>
                  <a:srgbClr val="8b8b8b"/>
                </a:solidFill>
                <a:latin typeface="Calibri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D5B178A2-BD7C-43DC-B8C0-304CFE43068C}" type="slidenum">
              <a:rPr b="0" lang="fr-FR" sz="1200" spc="-1" strike="noStrike">
                <a:solidFill>
                  <a:srgbClr val="8b8b8b"/>
                </a:solidFill>
                <a:latin typeface="Calibri"/>
              </a:rPr>
              <a:t>1</a:t>
            </a:fld>
            <a:endParaRPr b="0" lang="fr-FR" sz="1200" spc="-1" strike="noStrike"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Autofit/>
          </a:bodyPr>
          <a:p>
            <a:pPr algn="ctr">
              <a:lnSpc>
                <a:spcPct val="90000"/>
              </a:lnSpc>
              <a:buNone/>
            </a:pPr>
            <a:r>
              <a:rPr b="0" lang="fr-FR" sz="6000" spc="-1" strike="noStrike">
                <a:solidFill>
                  <a:srgbClr val="000000"/>
                </a:solidFill>
                <a:latin typeface="Calibri Light"/>
              </a:rPr>
              <a:t>Modifiez le style du titre</a:t>
            </a:r>
            <a:endParaRPr b="0" lang="fr-FR" sz="60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2" name="PlaceHolder 2"/>
          <p:cNvSpPr>
            <a:spLocks noGrp="1"/>
          </p:cNvSpPr>
          <p:nvPr>
            <p:ph type="dt" idx="4"/>
          </p:nvPr>
        </p:nvSpPr>
        <p:spPr>
          <a:xfrm>
            <a:off x="8380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>
            <a:lvl1pPr>
              <a:lnSpc>
                <a:spcPct val="100000"/>
              </a:lnSpc>
              <a:buNone/>
              <a:defRPr b="0" lang="fr-FR" sz="1200" spc="-1" strike="noStrike">
                <a:solidFill>
                  <a:srgbClr val="8b8b8b"/>
                </a:solidFill>
                <a:latin typeface="Calibri"/>
              </a:defRPr>
            </a:lvl1pPr>
          </a:lstStyle>
          <a:p>
            <a:pPr>
              <a:lnSpc>
                <a:spcPct val="100000"/>
              </a:lnSpc>
              <a:buNone/>
            </a:pPr>
            <a:r>
              <a:rPr b="0" lang="fr-FR" sz="1200" spc="-1" strike="noStrike">
                <a:solidFill>
                  <a:srgbClr val="8b8b8b"/>
                </a:solidFill>
                <a:latin typeface="Calibri"/>
              </a:rPr>
              <a:t>&lt;date/heure&gt;</a:t>
            </a:r>
            <a:endParaRPr b="0" lang="fr-FR" sz="1200" spc="-1" strike="noStrike">
              <a:latin typeface="Times New Roman"/>
            </a:endParaRPr>
          </a:p>
        </p:txBody>
      </p:sp>
      <p:sp>
        <p:nvSpPr>
          <p:cNvPr id="43" name="PlaceHolder 3"/>
          <p:cNvSpPr>
            <a:spLocks noGrp="1"/>
          </p:cNvSpPr>
          <p:nvPr>
            <p:ph type="ftr" idx="5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>
            <a:lvl1pPr algn="ctr">
              <a:buNone/>
              <a:defRPr b="0" lang="fr-FR" sz="1400" spc="-1" strike="noStrike">
                <a:latin typeface="Times New Roman"/>
              </a:defRPr>
            </a:lvl1pPr>
          </a:lstStyle>
          <a:p>
            <a:pPr algn="ctr">
              <a:buNone/>
            </a:pPr>
            <a:r>
              <a:rPr b="0" lang="fr-FR" sz="1400" spc="-1" strike="noStrike">
                <a:latin typeface="Times New Roman"/>
              </a:rPr>
              <a:t>&lt;pied de page&gt;</a:t>
            </a:r>
            <a:endParaRPr b="0" lang="fr-FR" sz="1400" spc="-1" strike="noStrike">
              <a:latin typeface="Times New Roman"/>
            </a:endParaRPr>
          </a:p>
        </p:txBody>
      </p:sp>
      <p:sp>
        <p:nvSpPr>
          <p:cNvPr id="44" name="PlaceHolder 4"/>
          <p:cNvSpPr>
            <a:spLocks noGrp="1"/>
          </p:cNvSpPr>
          <p:nvPr>
            <p:ph type="sldNum" idx="6"/>
          </p:nvPr>
        </p:nvSpPr>
        <p:spPr>
          <a:xfrm>
            <a:off x="86104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>
            <a:lvl1pPr algn="r">
              <a:lnSpc>
                <a:spcPct val="100000"/>
              </a:lnSpc>
              <a:buNone/>
              <a:defRPr b="0" lang="fr-FR" sz="1200" spc="-1" strike="noStrike">
                <a:solidFill>
                  <a:srgbClr val="8b8b8b"/>
                </a:solidFill>
                <a:latin typeface="Calibri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6924B703-88B7-40E5-B014-053C87F3B768}" type="slidenum">
              <a:rPr b="0" lang="fr-FR" sz="1200" spc="-1" strike="noStrike">
                <a:solidFill>
                  <a:srgbClr val="8b8b8b"/>
                </a:solidFill>
                <a:latin typeface="Calibri"/>
              </a:rPr>
              <a:t>&lt;numéro&gt;</a:t>
            </a:fld>
            <a:endParaRPr b="0" lang="fr-FR" sz="1200" spc="-1" strike="noStrike">
              <a:latin typeface="Times New Roman"/>
            </a:endParaRPr>
          </a:p>
        </p:txBody>
      </p:sp>
      <p:sp>
        <p:nvSpPr>
          <p:cNvPr id="45" name="PlaceHolder 5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lnSpc>
                <a:spcPct val="9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2800" spc="-1" strike="noStrike">
                <a:solidFill>
                  <a:srgbClr val="000000"/>
                </a:solidFill>
                <a:latin typeface="Calibri"/>
              </a:rPr>
              <a:t>Cliquez pour éditer le format du plan de texte</a:t>
            </a:r>
            <a:endParaRPr b="0" lang="fr-FR" sz="2800" spc="-1" strike="noStrike">
              <a:solidFill>
                <a:srgbClr val="000000"/>
              </a:solidFill>
              <a:latin typeface="Calibri"/>
            </a:endParaRPr>
          </a:p>
          <a:p>
            <a:pPr lvl="1" marL="864000" indent="-324000">
              <a:lnSpc>
                <a:spcPct val="9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fr-FR" sz="2000" spc="-1" strike="noStrike">
                <a:solidFill>
                  <a:srgbClr val="000000"/>
                </a:solidFill>
                <a:latin typeface="Calibri"/>
              </a:rPr>
              <a:t>Second niveau de plan</a:t>
            </a:r>
            <a:endParaRPr b="0" lang="fr-FR" sz="2000" spc="-1" strike="noStrike">
              <a:solidFill>
                <a:srgbClr val="000000"/>
              </a:solidFill>
              <a:latin typeface="Calibri"/>
            </a:endParaRPr>
          </a:p>
          <a:p>
            <a:pPr lvl="2" marL="1296000" indent="-288000">
              <a:lnSpc>
                <a:spcPct val="90000"/>
              </a:lnSpc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1800" spc="-1" strike="noStrike">
                <a:solidFill>
                  <a:srgbClr val="000000"/>
                </a:solidFill>
                <a:latin typeface="Calibri"/>
              </a:rPr>
              <a:t>Troisième niveau de plan</a:t>
            </a:r>
            <a:endParaRPr b="0" lang="fr-FR" sz="1800" spc="-1" strike="noStrike">
              <a:solidFill>
                <a:srgbClr val="000000"/>
              </a:solidFill>
              <a:latin typeface="Calibri"/>
            </a:endParaRPr>
          </a:p>
          <a:p>
            <a:pPr lvl="3" marL="1728000" indent="-216000">
              <a:lnSpc>
                <a:spcPct val="90000"/>
              </a:lnSpc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fr-FR" sz="1800" spc="-1" strike="noStrike">
                <a:solidFill>
                  <a:srgbClr val="000000"/>
                </a:solidFill>
                <a:latin typeface="Calibri"/>
              </a:rPr>
              <a:t>Quatrième niveau de plan</a:t>
            </a:r>
            <a:endParaRPr b="0" lang="fr-FR" sz="1800" spc="-1" strike="noStrike">
              <a:solidFill>
                <a:srgbClr val="000000"/>
              </a:solidFill>
              <a:latin typeface="Calibri"/>
            </a:endParaRPr>
          </a:p>
          <a:p>
            <a:pPr lvl="4" marL="2160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2000" spc="-1" strike="noStrike">
                <a:solidFill>
                  <a:srgbClr val="000000"/>
                </a:solidFill>
                <a:latin typeface="Calibri"/>
              </a:rPr>
              <a:t>Cinquième niveau de plan</a:t>
            </a:r>
            <a:endParaRPr b="0" lang="fr-FR" sz="2000" spc="-1" strike="noStrike">
              <a:solidFill>
                <a:srgbClr val="000000"/>
              </a:solidFill>
              <a:latin typeface="Calibri"/>
            </a:endParaRPr>
          </a:p>
          <a:p>
            <a:pPr lvl="5" marL="2592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2000" spc="-1" strike="noStrike">
                <a:solidFill>
                  <a:srgbClr val="000000"/>
                </a:solidFill>
                <a:latin typeface="Calibri"/>
              </a:rPr>
              <a:t>Sixième niveau de plan</a:t>
            </a:r>
            <a:endParaRPr b="0" lang="fr-FR" sz="2000" spc="-1" strike="noStrike">
              <a:solidFill>
                <a:srgbClr val="000000"/>
              </a:solidFill>
              <a:latin typeface="Calibri"/>
            </a:endParaRPr>
          </a:p>
          <a:p>
            <a:pPr lvl="6" marL="3024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2000" spc="-1" strike="noStrike">
                <a:solidFill>
                  <a:srgbClr val="000000"/>
                </a:solidFill>
                <a:latin typeface="Calibri"/>
              </a:rPr>
              <a:t>Septième niveau de plan</a:t>
            </a:r>
            <a:endParaRPr b="0" lang="fr-FR" sz="20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37.png"/><Relationship Id="rId2" Type="http://schemas.openxmlformats.org/officeDocument/2006/relationships/image" Target="../media/image38.png"/><Relationship Id="rId3" Type="http://schemas.openxmlformats.org/officeDocument/2006/relationships/image" Target="../media/image39.png"/><Relationship Id="rId4" Type="http://schemas.openxmlformats.org/officeDocument/2006/relationships/image" Target="../media/image40.png"/><Relationship Id="rId5" Type="http://schemas.openxmlformats.org/officeDocument/2006/relationships/slideLayout" Target="../slideLayouts/slideLayout14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41.png"/><Relationship Id="rId2" Type="http://schemas.openxmlformats.org/officeDocument/2006/relationships/image" Target="../media/image42.png"/><Relationship Id="rId3" Type="http://schemas.openxmlformats.org/officeDocument/2006/relationships/image" Target="../media/image43.png"/><Relationship Id="rId4" Type="http://schemas.openxmlformats.org/officeDocument/2006/relationships/image" Target="../media/image44.png"/><Relationship Id="rId5" Type="http://schemas.openxmlformats.org/officeDocument/2006/relationships/image" Target="../media/image45.png"/><Relationship Id="rId6" Type="http://schemas.openxmlformats.org/officeDocument/2006/relationships/slideLayout" Target="../slideLayouts/slideLayout14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image" Target="../media/image46.png"/><Relationship Id="rId2" Type="http://schemas.openxmlformats.org/officeDocument/2006/relationships/image" Target="../media/image47.png"/><Relationship Id="rId3" Type="http://schemas.openxmlformats.org/officeDocument/2006/relationships/image" Target="../media/image48.png"/><Relationship Id="rId4" Type="http://schemas.openxmlformats.org/officeDocument/2006/relationships/image" Target="../media/image49.png"/><Relationship Id="rId5" Type="http://schemas.openxmlformats.org/officeDocument/2006/relationships/image" Target="../media/image50.png"/><Relationship Id="rId6" Type="http://schemas.openxmlformats.org/officeDocument/2006/relationships/slideLayout" Target="../slideLayouts/slideLayout14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image" Target="../media/image51.png"/><Relationship Id="rId2" Type="http://schemas.openxmlformats.org/officeDocument/2006/relationships/image" Target="../media/image52.png"/><Relationship Id="rId3" Type="http://schemas.openxmlformats.org/officeDocument/2006/relationships/image" Target="../media/image53.png"/><Relationship Id="rId4" Type="http://schemas.openxmlformats.org/officeDocument/2006/relationships/image" Target="../media/image54.png"/><Relationship Id="rId5" Type="http://schemas.openxmlformats.org/officeDocument/2006/relationships/image" Target="../media/image55.png"/><Relationship Id="rId6" Type="http://schemas.openxmlformats.org/officeDocument/2006/relationships/slideLayout" Target="../slideLayouts/slideLayout14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image" Target="../media/image56.png"/><Relationship Id="rId2" Type="http://schemas.openxmlformats.org/officeDocument/2006/relationships/image" Target="../media/image57.png"/><Relationship Id="rId3" Type="http://schemas.openxmlformats.org/officeDocument/2006/relationships/image" Target="../media/image58.png"/><Relationship Id="rId4" Type="http://schemas.openxmlformats.org/officeDocument/2006/relationships/image" Target="../media/image59.png"/><Relationship Id="rId5" Type="http://schemas.openxmlformats.org/officeDocument/2006/relationships/image" Target="../media/image60.png"/><Relationship Id="rId6" Type="http://schemas.openxmlformats.org/officeDocument/2006/relationships/slideLayout" Target="../slideLayouts/slideLayout14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image" Target="../media/image61.png"/><Relationship Id="rId2" Type="http://schemas.openxmlformats.org/officeDocument/2006/relationships/image" Target="../media/image62.png"/><Relationship Id="rId3" Type="http://schemas.openxmlformats.org/officeDocument/2006/relationships/image" Target="../media/image63.png"/><Relationship Id="rId4" Type="http://schemas.openxmlformats.org/officeDocument/2006/relationships/image" Target="../media/image64.png"/><Relationship Id="rId5" Type="http://schemas.openxmlformats.org/officeDocument/2006/relationships/image" Target="../media/image65.png"/><Relationship Id="rId6" Type="http://schemas.openxmlformats.org/officeDocument/2006/relationships/slideLayout" Target="../slideLayouts/slideLayout14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image" Target="../media/image66.png"/><Relationship Id="rId2" Type="http://schemas.openxmlformats.org/officeDocument/2006/relationships/image" Target="../media/image67.png"/><Relationship Id="rId3" Type="http://schemas.openxmlformats.org/officeDocument/2006/relationships/image" Target="../media/image68.png"/><Relationship Id="rId4" Type="http://schemas.openxmlformats.org/officeDocument/2006/relationships/image" Target="../media/image69.png"/><Relationship Id="rId5" Type="http://schemas.openxmlformats.org/officeDocument/2006/relationships/image" Target="../media/image70.png"/><Relationship Id="rId6" Type="http://schemas.openxmlformats.org/officeDocument/2006/relationships/slideLayout" Target="../slideLayouts/slideLayout14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image" Target="../media/image71.png"/><Relationship Id="rId2" Type="http://schemas.openxmlformats.org/officeDocument/2006/relationships/image" Target="../media/image72.png"/><Relationship Id="rId3" Type="http://schemas.openxmlformats.org/officeDocument/2006/relationships/image" Target="../media/image73.png"/><Relationship Id="rId4" Type="http://schemas.openxmlformats.org/officeDocument/2006/relationships/image" Target="../media/image74.png"/><Relationship Id="rId5" Type="http://schemas.openxmlformats.org/officeDocument/2006/relationships/image" Target="../media/image75.png"/><Relationship Id="rId6" Type="http://schemas.openxmlformats.org/officeDocument/2006/relationships/slideLayout" Target="../slideLayouts/slideLayout14.xml"/>
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image" Target="../media/image76.png"/><Relationship Id="rId2" Type="http://schemas.openxmlformats.org/officeDocument/2006/relationships/image" Target="../media/image77.png"/><Relationship Id="rId3" Type="http://schemas.openxmlformats.org/officeDocument/2006/relationships/image" Target="../media/image78.png"/><Relationship Id="rId4" Type="http://schemas.openxmlformats.org/officeDocument/2006/relationships/image" Target="../media/image79.png"/><Relationship Id="rId5" Type="http://schemas.openxmlformats.org/officeDocument/2006/relationships/image" Target="../media/image80.png"/><Relationship Id="rId6" Type="http://schemas.openxmlformats.org/officeDocument/2006/relationships/slideLayout" Target="../slideLayouts/slideLayout14.xml"/>
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image" Target="../media/image81.png"/><Relationship Id="rId2" Type="http://schemas.openxmlformats.org/officeDocument/2006/relationships/image" Target="../media/image82.png"/><Relationship Id="rId3" Type="http://schemas.openxmlformats.org/officeDocument/2006/relationships/image" Target="../media/image83.png"/><Relationship Id="rId4" Type="http://schemas.openxmlformats.org/officeDocument/2006/relationships/image" Target="../media/image84.png"/><Relationship Id="rId5" Type="http://schemas.openxmlformats.org/officeDocument/2006/relationships/image" Target="../media/image85.png"/><Relationship Id="rId6" Type="http://schemas.openxmlformats.org/officeDocument/2006/relationships/slideLayout" Target="../slideLayouts/slideLayout14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0.xml.rels><?xml version="1.0" encoding="UTF-8"?>
<Relationships xmlns="http://schemas.openxmlformats.org/package/2006/relationships"><Relationship Id="rId1" Type="http://schemas.openxmlformats.org/officeDocument/2006/relationships/image" Target="../media/image86.png"/><Relationship Id="rId2" Type="http://schemas.openxmlformats.org/officeDocument/2006/relationships/image" Target="../media/image87.png"/><Relationship Id="rId3" Type="http://schemas.openxmlformats.org/officeDocument/2006/relationships/image" Target="../media/image88.png"/><Relationship Id="rId4" Type="http://schemas.openxmlformats.org/officeDocument/2006/relationships/image" Target="../media/image89.png"/><Relationship Id="rId5" Type="http://schemas.openxmlformats.org/officeDocument/2006/relationships/image" Target="../media/image90.png"/><Relationship Id="rId6" Type="http://schemas.openxmlformats.org/officeDocument/2006/relationships/slideLayout" Target="../slideLayouts/slideLayout14.xml"/>
</Relationships>
</file>

<file path=ppt/slides/_rels/slide21.xml.rels><?xml version="1.0" encoding="UTF-8"?>
<Relationships xmlns="http://schemas.openxmlformats.org/package/2006/relationships"><Relationship Id="rId1" Type="http://schemas.openxmlformats.org/officeDocument/2006/relationships/image" Target="../media/image91.png"/><Relationship Id="rId2" Type="http://schemas.openxmlformats.org/officeDocument/2006/relationships/image" Target="../media/image92.png"/><Relationship Id="rId3" Type="http://schemas.openxmlformats.org/officeDocument/2006/relationships/image" Target="../media/image93.png"/><Relationship Id="rId4" Type="http://schemas.openxmlformats.org/officeDocument/2006/relationships/image" Target="../media/image94.png"/><Relationship Id="rId5" Type="http://schemas.openxmlformats.org/officeDocument/2006/relationships/image" Target="../media/image95.png"/><Relationship Id="rId6" Type="http://schemas.openxmlformats.org/officeDocument/2006/relationships/slideLayout" Target="../slideLayouts/slideLayout14.xml"/>
</Relationships>
</file>

<file path=ppt/slides/_rels/slide22.xml.rels><?xml version="1.0" encoding="UTF-8"?>
<Relationships xmlns="http://schemas.openxmlformats.org/package/2006/relationships"><Relationship Id="rId1" Type="http://schemas.openxmlformats.org/officeDocument/2006/relationships/image" Target="../media/image96.png"/><Relationship Id="rId2" Type="http://schemas.openxmlformats.org/officeDocument/2006/relationships/image" Target="../media/image97.png"/><Relationship Id="rId3" Type="http://schemas.openxmlformats.org/officeDocument/2006/relationships/image" Target="../media/image98.png"/><Relationship Id="rId4" Type="http://schemas.openxmlformats.org/officeDocument/2006/relationships/image" Target="../media/image99.png"/><Relationship Id="rId5" Type="http://schemas.openxmlformats.org/officeDocument/2006/relationships/image" Target="../media/image100.png"/><Relationship Id="rId6" Type="http://schemas.openxmlformats.org/officeDocument/2006/relationships/slideLayout" Target="../slideLayouts/slideLayout14.xml"/>
</Relationships>
</file>

<file path=ppt/slides/_rels/slide23.xml.rels><?xml version="1.0" encoding="UTF-8"?>
<Relationships xmlns="http://schemas.openxmlformats.org/package/2006/relationships"><Relationship Id="rId1" Type="http://schemas.openxmlformats.org/officeDocument/2006/relationships/image" Target="../media/image101.png"/><Relationship Id="rId2" Type="http://schemas.openxmlformats.org/officeDocument/2006/relationships/image" Target="../media/image102.png"/><Relationship Id="rId3" Type="http://schemas.openxmlformats.org/officeDocument/2006/relationships/image" Target="../media/image103.png"/><Relationship Id="rId4" Type="http://schemas.openxmlformats.org/officeDocument/2006/relationships/image" Target="../media/image104.png"/><Relationship Id="rId5" Type="http://schemas.openxmlformats.org/officeDocument/2006/relationships/image" Target="../media/image105.png"/><Relationship Id="rId6" Type="http://schemas.openxmlformats.org/officeDocument/2006/relationships/slideLayout" Target="../slideLayouts/slideLayout14.xml"/>
</Relationships>
</file>

<file path=ppt/slides/_rels/slide24.xml.rels><?xml version="1.0" encoding="UTF-8"?>
<Relationships xmlns="http://schemas.openxmlformats.org/package/2006/relationships"><Relationship Id="rId1" Type="http://schemas.openxmlformats.org/officeDocument/2006/relationships/image" Target="../media/image106.png"/><Relationship Id="rId2" Type="http://schemas.openxmlformats.org/officeDocument/2006/relationships/image" Target="../media/image107.png"/><Relationship Id="rId3" Type="http://schemas.openxmlformats.org/officeDocument/2006/relationships/image" Target="../media/image108.png"/><Relationship Id="rId4" Type="http://schemas.openxmlformats.org/officeDocument/2006/relationships/image" Target="../media/image109.png"/><Relationship Id="rId5" Type="http://schemas.openxmlformats.org/officeDocument/2006/relationships/image" Target="../media/image110.png"/><Relationship Id="rId6" Type="http://schemas.openxmlformats.org/officeDocument/2006/relationships/slideLayout" Target="../slideLayouts/slideLayout14.xml"/>
</Relationships>
</file>

<file path=ppt/slides/_rels/slide25.xml.rels><?xml version="1.0" encoding="UTF-8"?>
<Relationships xmlns="http://schemas.openxmlformats.org/package/2006/relationships"><Relationship Id="rId1" Type="http://schemas.openxmlformats.org/officeDocument/2006/relationships/image" Target="../media/image111.png"/><Relationship Id="rId2" Type="http://schemas.openxmlformats.org/officeDocument/2006/relationships/image" Target="../media/image112.png"/><Relationship Id="rId3" Type="http://schemas.openxmlformats.org/officeDocument/2006/relationships/image" Target="../media/image113.png"/><Relationship Id="rId4" Type="http://schemas.openxmlformats.org/officeDocument/2006/relationships/image" Target="../media/image114.png"/><Relationship Id="rId5" Type="http://schemas.openxmlformats.org/officeDocument/2006/relationships/image" Target="../media/image115.png"/><Relationship Id="rId6" Type="http://schemas.openxmlformats.org/officeDocument/2006/relationships/slideLayout" Target="../slideLayouts/slideLayout14.xml"/>
</Relationships>
</file>

<file path=ppt/slides/_rels/slide2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
</Relationships>
</file>

<file path=ppt/slides/_rels/slide2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1.png"/><Relationship Id="rId2" Type="http://schemas.microsoft.com/office/2007/relationships/hdphoto" Target="../media/hdphoto1.wdp"/><Relationship Id="rId3" Type="http://schemas.openxmlformats.org/officeDocument/2006/relationships/image" Target="../media/image2.png"/><Relationship Id="rId4" Type="http://schemas.microsoft.com/office/2007/relationships/hdphoto" Target="../media/hdphoto2.wdp"/><Relationship Id="rId5" Type="http://schemas.openxmlformats.org/officeDocument/2006/relationships/image" Target="../media/image3.png"/><Relationship Id="rId6" Type="http://schemas.microsoft.com/office/2007/relationships/hdphoto" Target="../media/hdphoto3.wdp"/><Relationship Id="rId7" Type="http://schemas.openxmlformats.org/officeDocument/2006/relationships/image" Target="../media/image4.png"/><Relationship Id="rId8" Type="http://schemas.microsoft.com/office/2007/relationships/hdphoto" Target="../media/hdphoto4.wdp"/><Relationship Id="rId9" Type="http://schemas.openxmlformats.org/officeDocument/2006/relationships/image" Target="../media/image5.png"/><Relationship Id="rId10" Type="http://schemas.openxmlformats.org/officeDocument/2006/relationships/slideLayout" Target="../slideLayouts/slideLayout14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image" Target="../media/image7.png"/><Relationship Id="rId3" Type="http://schemas.openxmlformats.org/officeDocument/2006/relationships/image" Target="../media/image8.png"/><Relationship Id="rId4" Type="http://schemas.openxmlformats.org/officeDocument/2006/relationships/image" Target="../media/image9.png"/><Relationship Id="rId5" Type="http://schemas.openxmlformats.org/officeDocument/2006/relationships/image" Target="../media/image10.png"/><Relationship Id="rId6" Type="http://schemas.openxmlformats.org/officeDocument/2006/relationships/slideLayout" Target="../slideLayouts/slideLayout14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image" Target="../media/image12.png"/><Relationship Id="rId3" Type="http://schemas.openxmlformats.org/officeDocument/2006/relationships/image" Target="../media/image13.png"/><Relationship Id="rId4" Type="http://schemas.openxmlformats.org/officeDocument/2006/relationships/image" Target="../media/image14.png"/><Relationship Id="rId5" Type="http://schemas.openxmlformats.org/officeDocument/2006/relationships/image" Target="../media/image15.png"/><Relationship Id="rId6" Type="http://schemas.openxmlformats.org/officeDocument/2006/relationships/slideLayout" Target="../slideLayouts/slideLayout14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16.png"/><Relationship Id="rId2" Type="http://schemas.openxmlformats.org/officeDocument/2006/relationships/image" Target="../media/image17.png"/><Relationship Id="rId3" Type="http://schemas.openxmlformats.org/officeDocument/2006/relationships/image" Target="../media/image18.png"/><Relationship Id="rId4" Type="http://schemas.openxmlformats.org/officeDocument/2006/relationships/image" Target="../media/image19.png"/><Relationship Id="rId5" Type="http://schemas.openxmlformats.org/officeDocument/2006/relationships/image" Target="../media/image20.png"/><Relationship Id="rId6" Type="http://schemas.openxmlformats.org/officeDocument/2006/relationships/slideLayout" Target="../slideLayouts/slideLayout14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21.png"/><Relationship Id="rId2" Type="http://schemas.openxmlformats.org/officeDocument/2006/relationships/image" Target="../media/image22.png"/><Relationship Id="rId3" Type="http://schemas.openxmlformats.org/officeDocument/2006/relationships/image" Target="../media/image23.png"/><Relationship Id="rId4" Type="http://schemas.openxmlformats.org/officeDocument/2006/relationships/image" Target="../media/image24.png"/><Relationship Id="rId5" Type="http://schemas.openxmlformats.org/officeDocument/2006/relationships/image" Target="../media/image25.png"/><Relationship Id="rId6" Type="http://schemas.openxmlformats.org/officeDocument/2006/relationships/slideLayout" Target="../slideLayouts/slideLayout14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26.png"/><Relationship Id="rId2" Type="http://schemas.openxmlformats.org/officeDocument/2006/relationships/image" Target="../media/image27.png"/><Relationship Id="rId3" Type="http://schemas.openxmlformats.org/officeDocument/2006/relationships/image" Target="../media/image28.png"/><Relationship Id="rId4" Type="http://schemas.openxmlformats.org/officeDocument/2006/relationships/image" Target="../media/image29.png"/><Relationship Id="rId5" Type="http://schemas.openxmlformats.org/officeDocument/2006/relationships/image" Target="../media/image30.png"/><Relationship Id="rId6" Type="http://schemas.openxmlformats.org/officeDocument/2006/relationships/slideLayout" Target="../slideLayouts/slideLayout14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31.png"/><Relationship Id="rId2" Type="http://schemas.openxmlformats.org/officeDocument/2006/relationships/image" Target="../media/image32.png"/><Relationship Id="rId3" Type="http://schemas.openxmlformats.org/officeDocument/2006/relationships/image" Target="../media/image33.png"/><Relationship Id="rId4" Type="http://schemas.openxmlformats.org/officeDocument/2006/relationships/image" Target="../media/image34.png"/><Relationship Id="rId5" Type="http://schemas.openxmlformats.org/officeDocument/2006/relationships/image" Target="../media/image35.png"/><Relationship Id="rId6" Type="http://schemas.openxmlformats.org/officeDocument/2006/relationships/image" Target="../media/image36.png"/><Relationship Id="rId7" Type="http://schemas.openxmlformats.org/officeDocument/2006/relationships/slideLayout" Target="../slideLayouts/slideLayout14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"/>
          <p:cNvSpPr/>
          <p:nvPr/>
        </p:nvSpPr>
        <p:spPr>
          <a:xfrm>
            <a:off x="2160000" y="2700000"/>
            <a:ext cx="7920000" cy="719640"/>
          </a:xfrm>
          <a:custGeom>
            <a:avLst/>
            <a:gdLst/>
            <a:ahLst/>
            <a:rect l="l" t="t" r="r" b="b"/>
            <a:pathLst>
              <a:path w="237611" h="21600">
                <a:moveTo>
                  <a:pt x="10800" y="0"/>
                </a:moveTo>
                <a:arcTo wR="10800" hR="10800" stAng="16200000" swAng="-5400000"/>
                <a:lnTo>
                  <a:pt x="0" y="10800"/>
                </a:lnTo>
                <a:arcTo wR="10800" hR="10800" stAng="10800000" swAng="-5400000"/>
                <a:lnTo>
                  <a:pt x="226811" y="21600"/>
                </a:lnTo>
                <a:arcTo wR="205211" hR="10800" stAng="5400000" swAng="5400000"/>
                <a:lnTo>
                  <a:pt x="21600" y="10800"/>
                </a:lnTo>
                <a:arcTo wR="205211" hR="10800" stAng="10800000" swAng="5400000"/>
                <a:close/>
              </a:path>
            </a:pathLst>
          </a:custGeom>
          <a:solidFill>
            <a:srgbClr val="1e3d59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buNone/>
            </a:pPr>
            <a:r>
              <a:rPr b="1" lang="fr-FR" sz="2000" spc="-1" strike="noStrike">
                <a:solidFill>
                  <a:srgbClr val="f5f0e1"/>
                </a:solidFill>
                <a:latin typeface="Arial"/>
              </a:rPr>
              <a:t>Avatar Game</a:t>
            </a:r>
            <a:endParaRPr b="1" lang="fr-FR" sz="2000" spc="-1" strike="noStrike">
              <a:solidFill>
                <a:srgbClr val="f5f0e1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"/>
          <p:cNvSpPr/>
          <p:nvPr/>
        </p:nvSpPr>
        <p:spPr>
          <a:xfrm>
            <a:off x="6768360" y="5400360"/>
            <a:ext cx="1259640" cy="359640"/>
          </a:xfrm>
          <a:custGeom>
            <a:avLst/>
            <a:gdLst/>
            <a:ahLst/>
            <a:rect l="l" t="t" r="r" b="b"/>
            <a:pathLst>
              <a:path w="75600" h="21600">
                <a:moveTo>
                  <a:pt x="10800" y="0"/>
                </a:moveTo>
                <a:arcTo wR="10800" hR="10800" stAng="16200000" swAng="-5400000"/>
                <a:lnTo>
                  <a:pt x="0" y="10800"/>
                </a:lnTo>
                <a:arcTo wR="10800" hR="10800" stAng="10800000" swAng="-5400000"/>
                <a:lnTo>
                  <a:pt x="64800" y="21600"/>
                </a:lnTo>
                <a:arcTo wR="43200" hR="10800" stAng="5400000" swAng="5400000"/>
                <a:lnTo>
                  <a:pt x="21600" y="10800"/>
                </a:lnTo>
                <a:arcTo wR="43200" hR="10800" stAng="10800000" swAng="5400000"/>
                <a:close/>
              </a:path>
            </a:pathLst>
          </a:custGeom>
          <a:solidFill>
            <a:srgbClr val="1e3d59"/>
          </a:solidFill>
          <a:ln w="36000">
            <a:solidFill>
              <a:srgbClr val="ff6e40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108000" rIns="108000" tIns="63000" bIns="63000" anchor="ctr">
            <a:noAutofit/>
          </a:bodyPr>
          <a:p>
            <a:pPr algn="ctr">
              <a:buNone/>
            </a:pPr>
            <a:r>
              <a:rPr b="1" lang="fr-FR" sz="1200" spc="-1" strike="noStrike">
                <a:solidFill>
                  <a:srgbClr val="ff6e40"/>
                </a:solidFill>
                <a:latin typeface="Arial"/>
              </a:rPr>
              <a:t>Craft</a:t>
            </a:r>
            <a:endParaRPr b="1" lang="fr-FR" sz="1200" spc="-1" strike="noStrike">
              <a:solidFill>
                <a:srgbClr val="ff6e40"/>
              </a:solidFill>
              <a:latin typeface="Arial"/>
            </a:endParaRPr>
          </a:p>
        </p:txBody>
      </p:sp>
      <p:sp>
        <p:nvSpPr>
          <p:cNvPr id="377" name=""/>
          <p:cNvSpPr/>
          <p:nvPr/>
        </p:nvSpPr>
        <p:spPr>
          <a:xfrm>
            <a:off x="3420000" y="900000"/>
            <a:ext cx="7920000" cy="5220000"/>
          </a:xfrm>
          <a:custGeom>
            <a:avLst/>
            <a:gdLst/>
            <a:ahLst/>
            <a:rect l="l" t="t" r="r" b="b"/>
            <a:pathLst>
              <a:path w="32772" h="21600">
                <a:moveTo>
                  <a:pt x="1426" y="0"/>
                </a:moveTo>
                <a:arcTo wR="1426" hR="1426" stAng="16200000" swAng="-5400000"/>
                <a:lnTo>
                  <a:pt x="0" y="20174"/>
                </a:lnTo>
                <a:arcTo wR="1426" hR="1426" stAng="10800000" swAng="-5400000"/>
                <a:lnTo>
                  <a:pt x="31346" y="21600"/>
                </a:lnTo>
                <a:arcTo wR="9746" hR="1426" stAng="5400000" swAng="5400000"/>
                <a:lnTo>
                  <a:pt x="21600" y="1426"/>
                </a:lnTo>
                <a:arcTo wR="9746" hR="1426" stAng="10800000" swAng="5400000"/>
                <a:close/>
              </a:path>
            </a:pathLst>
          </a:custGeom>
          <a:solidFill>
            <a:srgbClr val="f5f0e1">
              <a:alpha val="80000"/>
            </a:srgbClr>
          </a:solidFill>
          <a:ln w="0"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</p:sp>
      <p:sp>
        <p:nvSpPr>
          <p:cNvPr id="378" name="Rectangle 19"/>
          <p:cNvSpPr/>
          <p:nvPr/>
        </p:nvSpPr>
        <p:spPr>
          <a:xfrm>
            <a:off x="0" y="0"/>
            <a:ext cx="12191760" cy="369360"/>
          </a:xfrm>
          <a:prstGeom prst="rect">
            <a:avLst/>
          </a:prstGeom>
          <a:solidFill>
            <a:srgbClr val="f5f0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79" name="Rectangle 20"/>
          <p:cNvSpPr/>
          <p:nvPr/>
        </p:nvSpPr>
        <p:spPr>
          <a:xfrm>
            <a:off x="0" y="0"/>
            <a:ext cx="12191760" cy="390240"/>
          </a:xfrm>
          <a:prstGeom prst="rect">
            <a:avLst/>
          </a:prstGeom>
          <a:solidFill>
            <a:srgbClr val="f5f0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80" name="Connecteur droit 9"/>
          <p:cNvSpPr/>
          <p:nvPr/>
        </p:nvSpPr>
        <p:spPr>
          <a:xfrm>
            <a:off x="0" y="380880"/>
            <a:ext cx="12191760" cy="360"/>
          </a:xfrm>
          <a:prstGeom prst="line">
            <a:avLst/>
          </a:prstGeom>
          <a:ln>
            <a:solidFill>
              <a:srgbClr val="ffffff">
                <a:lumMod val="75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381" name="Image 30" descr=""/>
          <p:cNvPicPr/>
          <p:nvPr/>
        </p:nvPicPr>
        <p:blipFill>
          <a:blip r:embed="rId1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saturation sat="0"/>
                    </a14:imgEffect>
                  </a14:imgLayer>
                </a14:imgProps>
              </a:ext>
            </a:extLst>
          </a:blip>
          <a:srcRect l="27825" t="31430" r="60893" b="48572"/>
          <a:stretch/>
        </p:blipFill>
        <p:spPr>
          <a:xfrm>
            <a:off x="11883960" y="81000"/>
            <a:ext cx="215640" cy="215640"/>
          </a:xfrm>
          <a:prstGeom prst="rect">
            <a:avLst/>
          </a:prstGeom>
          <a:ln w="3175">
            <a:noFill/>
          </a:ln>
        </p:spPr>
      </p:pic>
      <p:grpSp>
        <p:nvGrpSpPr>
          <p:cNvPr id="382" name="Groupe 35"/>
          <p:cNvGrpSpPr/>
          <p:nvPr/>
        </p:nvGrpSpPr>
        <p:grpSpPr>
          <a:xfrm>
            <a:off x="10143000" y="40320"/>
            <a:ext cx="1418040" cy="272880"/>
            <a:chOff x="10143000" y="40320"/>
            <a:chExt cx="1418040" cy="272880"/>
          </a:xfrm>
        </p:grpSpPr>
        <p:pic>
          <p:nvPicPr>
            <p:cNvPr id="383" name="Image 31" descr=""/>
            <p:cNvPicPr/>
            <p:nvPr/>
          </p:nvPicPr>
          <p:blipFill>
            <a:blip r:embed="rId2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saturation sat="0"/>
                      </a14:imgEffect>
                    </a14:imgLayer>
                  </a14:imgProps>
                </a:ext>
              </a:extLst>
            </a:blip>
            <a:srcRect l="27108" t="31244" r="59779" b="48611"/>
            <a:stretch/>
          </p:blipFill>
          <p:spPr>
            <a:xfrm>
              <a:off x="10143000" y="70200"/>
              <a:ext cx="251640" cy="21744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384" name="ZoneTexte 35"/>
            <p:cNvSpPr/>
            <p:nvPr/>
          </p:nvSpPr>
          <p:spPr>
            <a:xfrm>
              <a:off x="10395000" y="40320"/>
              <a:ext cx="1166040" cy="272880"/>
            </a:xfrm>
            <a:prstGeom prst="rect">
              <a:avLst/>
            </a:prstGeom>
            <a:solidFill>
              <a:srgbClr val="f5f0e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spAutoFit/>
            </a:bodyPr>
            <a:p>
              <a:pPr>
                <a:lnSpc>
                  <a:spcPct val="100000"/>
                </a:lnSpc>
                <a:buNone/>
              </a:pPr>
              <a:r>
                <a:rPr b="0" lang="fr-FR" sz="1200" spc="-1" strike="noStrike">
                  <a:solidFill>
                    <a:srgbClr val="000000"/>
                  </a:solidFill>
                  <a:latin typeface="Titillium Web"/>
                </a:rPr>
                <a:t>999.99 $</a:t>
              </a:r>
              <a:endParaRPr b="0" lang="fr-FR" sz="1200" spc="-1" strike="noStrike">
                <a:latin typeface="Arial"/>
              </a:endParaRPr>
            </a:p>
          </p:txBody>
        </p:sp>
      </p:grpSp>
      <p:grpSp>
        <p:nvGrpSpPr>
          <p:cNvPr id="385" name="Groupe 36"/>
          <p:cNvGrpSpPr/>
          <p:nvPr/>
        </p:nvGrpSpPr>
        <p:grpSpPr>
          <a:xfrm>
            <a:off x="8502840" y="91080"/>
            <a:ext cx="1317240" cy="242640"/>
            <a:chOff x="8502840" y="91080"/>
            <a:chExt cx="1317240" cy="242640"/>
          </a:xfrm>
        </p:grpSpPr>
        <p:pic>
          <p:nvPicPr>
            <p:cNvPr id="386" name="Image 32" descr=""/>
            <p:cNvPicPr/>
            <p:nvPr/>
          </p:nvPicPr>
          <p:blipFill>
            <a:blip r:embed="rId3"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saturation sat="0"/>
                      </a14:imgEffect>
                    </a14:imgLayer>
                  </a14:imgProps>
                </a:ext>
              </a:extLst>
            </a:blip>
            <a:srcRect l="28165" t="32056" r="61224" b="50000"/>
            <a:stretch/>
          </p:blipFill>
          <p:spPr>
            <a:xfrm>
              <a:off x="8502840" y="111960"/>
              <a:ext cx="151200" cy="14364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387" name="ZoneTexte 36"/>
            <p:cNvSpPr/>
            <p:nvPr/>
          </p:nvSpPr>
          <p:spPr>
            <a:xfrm>
              <a:off x="8654040" y="91080"/>
              <a:ext cx="1166040" cy="242640"/>
            </a:xfrm>
            <a:prstGeom prst="rect">
              <a:avLst/>
            </a:prstGeom>
            <a:solidFill>
              <a:srgbClr val="f5f0e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spAutoFit/>
            </a:bodyPr>
            <a:p>
              <a:pPr>
                <a:lnSpc>
                  <a:spcPct val="100000"/>
                </a:lnSpc>
                <a:buNone/>
              </a:pPr>
              <a:r>
                <a:rPr b="0" lang="fr-FR" sz="1000" spc="-1" strike="noStrike">
                  <a:solidFill>
                    <a:srgbClr val="2f5597"/>
                  </a:solidFill>
                  <a:latin typeface="Titillium Web Light"/>
                </a:rPr>
                <a:t>523 items</a:t>
              </a:r>
              <a:endParaRPr b="0" lang="fr-FR" sz="1000" spc="-1" strike="noStrike">
                <a:latin typeface="Arial"/>
              </a:endParaRPr>
            </a:p>
          </p:txBody>
        </p:sp>
      </p:grpSp>
      <p:grpSp>
        <p:nvGrpSpPr>
          <p:cNvPr id="388" name="Groupe 37"/>
          <p:cNvGrpSpPr/>
          <p:nvPr/>
        </p:nvGrpSpPr>
        <p:grpSpPr>
          <a:xfrm>
            <a:off x="6945120" y="91080"/>
            <a:ext cx="1234800" cy="242640"/>
            <a:chOff x="6945120" y="91080"/>
            <a:chExt cx="1234800" cy="242640"/>
          </a:xfrm>
        </p:grpSpPr>
        <p:pic>
          <p:nvPicPr>
            <p:cNvPr id="389" name="Image 33" descr=""/>
            <p:cNvPicPr/>
            <p:nvPr/>
          </p:nvPicPr>
          <p:blipFill>
            <a:blip r:embed="rId4">
              <a:extLst>
                <a:ext uri="{BEBA8EAE-BF5A-486C-A8C5-ECC9F3942E4B}">
                  <a14:imgProps xmlns:a14="http://schemas.microsoft.com/office/drawing/2010/main">
                    <a14:imgLayer r:embed="rId8">
                      <a14:imgEffect>
                        <a14:saturation sat="0"/>
                      </a14:imgEffect>
                    </a14:imgLayer>
                  </a14:imgProps>
                </a:ext>
              </a:extLst>
            </a:blip>
            <a:srcRect l="28165" t="32056" r="61224" b="48226"/>
            <a:stretch/>
          </p:blipFill>
          <p:spPr>
            <a:xfrm>
              <a:off x="6945120" y="142200"/>
              <a:ext cx="137520" cy="14364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390" name="ZoneTexte 37"/>
            <p:cNvSpPr/>
            <p:nvPr/>
          </p:nvSpPr>
          <p:spPr>
            <a:xfrm>
              <a:off x="7013880" y="91080"/>
              <a:ext cx="1166040" cy="242640"/>
            </a:xfrm>
            <a:prstGeom prst="rect">
              <a:avLst/>
            </a:prstGeom>
            <a:solidFill>
              <a:srgbClr val="f5f0e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spAutoFit/>
            </a:bodyPr>
            <a:p>
              <a:pPr>
                <a:lnSpc>
                  <a:spcPct val="100000"/>
                </a:lnSpc>
                <a:buNone/>
              </a:pPr>
              <a:r>
                <a:rPr b="0" lang="fr-FR" sz="1000" spc="-1" strike="noStrike">
                  <a:solidFill>
                    <a:srgbClr val="2f5597"/>
                  </a:solidFill>
                  <a:latin typeface="Titillium Web Light"/>
                </a:rPr>
                <a:t>Popularity : 8.5</a:t>
              </a:r>
              <a:endParaRPr b="0" lang="fr-FR" sz="1000" spc="-1" strike="noStrike">
                <a:latin typeface="Arial"/>
              </a:endParaRPr>
            </a:p>
          </p:txBody>
        </p:sp>
      </p:grpSp>
      <p:sp>
        <p:nvSpPr>
          <p:cNvPr id="391" name="ZoneTexte 38"/>
          <p:cNvSpPr/>
          <p:nvPr/>
        </p:nvSpPr>
        <p:spPr>
          <a:xfrm>
            <a:off x="3672000" y="0"/>
            <a:ext cx="2358720" cy="369360"/>
          </a:xfrm>
          <a:prstGeom prst="rect">
            <a:avLst/>
          </a:prstGeom>
          <a:solidFill>
            <a:srgbClr val="f5f0e1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fr-FR" sz="1400" spc="-1" strike="noStrike">
                <a:solidFill>
                  <a:srgbClr val="000000"/>
                </a:solidFill>
                <a:latin typeface="Titillium Web"/>
              </a:rPr>
              <a:t>GrosseCourgedu93</a:t>
            </a:r>
            <a:endParaRPr b="0" lang="fr-FR" sz="1400" spc="-1" strike="noStrike">
              <a:latin typeface="Arial"/>
            </a:endParaRPr>
          </a:p>
        </p:txBody>
      </p:sp>
      <p:sp>
        <p:nvSpPr>
          <p:cNvPr id="392" name="Connecteur droit 10"/>
          <p:cNvSpPr/>
          <p:nvPr/>
        </p:nvSpPr>
        <p:spPr>
          <a:xfrm>
            <a:off x="3652560" y="380520"/>
            <a:ext cx="2378160" cy="360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93" name="Rectangle 21"/>
          <p:cNvSpPr/>
          <p:nvPr/>
        </p:nvSpPr>
        <p:spPr>
          <a:xfrm>
            <a:off x="0" y="0"/>
            <a:ext cx="2645640" cy="1091880"/>
          </a:xfrm>
          <a:prstGeom prst="rect">
            <a:avLst/>
          </a:prstGeom>
          <a:solidFill>
            <a:srgbClr val="f5f0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1" lang="fr-FR" sz="4000" spc="-1" strike="noStrike">
                <a:solidFill>
                  <a:srgbClr val="3b4d61"/>
                </a:solidFill>
                <a:latin typeface="Titillium Web"/>
              </a:rPr>
              <a:t>LOGO</a:t>
            </a:r>
            <a:endParaRPr b="1" lang="fr-FR" sz="4000" spc="-1" strike="noStrike">
              <a:solidFill>
                <a:srgbClr val="3b4d61"/>
              </a:solidFill>
              <a:latin typeface="Arial"/>
            </a:endParaRPr>
          </a:p>
        </p:txBody>
      </p:sp>
      <p:sp>
        <p:nvSpPr>
          <p:cNvPr id="394" name=""/>
          <p:cNvSpPr/>
          <p:nvPr/>
        </p:nvSpPr>
        <p:spPr>
          <a:xfrm>
            <a:off x="180360" y="4680000"/>
            <a:ext cx="2159640" cy="1980360"/>
          </a:xfrm>
          <a:prstGeom prst="flowChartAlternateProcess">
            <a:avLst/>
          </a:prstGeom>
          <a:solidFill>
            <a:srgbClr val="ffb66c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buNone/>
            </a:pPr>
            <a:r>
              <a:rPr b="1" lang="fr-FR" sz="1400" spc="-1" strike="noStrike">
                <a:solidFill>
                  <a:srgbClr val="333333"/>
                </a:solidFill>
                <a:latin typeface="Arial"/>
              </a:rPr>
              <a:t>Fonctions :</a:t>
            </a:r>
            <a:endParaRPr b="1" lang="fr-FR" sz="1400" spc="-1" strike="noStrike">
              <a:solidFill>
                <a:srgbClr val="333333"/>
              </a:solidFill>
              <a:latin typeface="Arial"/>
            </a:endParaRPr>
          </a:p>
          <a:p>
            <a:pPr algn="ctr">
              <a:buNone/>
            </a:pPr>
            <a:endParaRPr b="1" lang="fr-FR" sz="1200" spc="-1" strike="noStrike">
              <a:solidFill>
                <a:srgbClr val="333333"/>
              </a:solidFill>
              <a:latin typeface="Arial"/>
            </a:endParaRPr>
          </a:p>
          <a:p>
            <a:pPr algn="ctr">
              <a:buNone/>
            </a:pPr>
            <a:r>
              <a:rPr b="1" lang="fr-FR" sz="1200" spc="-1" strike="noStrike">
                <a:solidFill>
                  <a:srgbClr val="333333"/>
                </a:solidFill>
                <a:latin typeface="Arial"/>
              </a:rPr>
              <a:t>- Ajout de l’élément</a:t>
            </a:r>
            <a:endParaRPr b="1" lang="fr-FR" sz="1200" spc="-1" strike="noStrike">
              <a:solidFill>
                <a:srgbClr val="333333"/>
              </a:solidFill>
              <a:latin typeface="Arial"/>
            </a:endParaRPr>
          </a:p>
        </p:txBody>
      </p:sp>
      <p:sp>
        <p:nvSpPr>
          <p:cNvPr id="395" name=""/>
          <p:cNvSpPr/>
          <p:nvPr/>
        </p:nvSpPr>
        <p:spPr>
          <a:xfrm>
            <a:off x="7038000" y="1800000"/>
            <a:ext cx="720000" cy="720000"/>
          </a:xfrm>
          <a:prstGeom prst="ellipse">
            <a:avLst/>
          </a:prstGeom>
          <a:solidFill>
            <a:srgbClr val="1e3d59">
              <a:alpha val="80000"/>
            </a:srgbClr>
          </a:solidFill>
          <a:ln w="36000">
            <a:solidFill>
              <a:srgbClr val="80008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396" name=""/>
          <p:cNvSpPr/>
          <p:nvPr/>
        </p:nvSpPr>
        <p:spPr>
          <a:xfrm>
            <a:off x="7038000" y="2700000"/>
            <a:ext cx="720000" cy="1080000"/>
          </a:xfrm>
          <a:prstGeom prst="flowChartManualOperation">
            <a:avLst/>
          </a:prstGeom>
          <a:solidFill>
            <a:srgbClr val="1e3d59">
              <a:alpha val="50000"/>
            </a:srgbClr>
          </a:solidFill>
          <a:ln w="36000">
            <a:solidFill>
              <a:srgbClr val="1e3d59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397" name=""/>
          <p:cNvSpPr/>
          <p:nvPr/>
        </p:nvSpPr>
        <p:spPr>
          <a:xfrm rot="7375200">
            <a:off x="6128640" y="3187800"/>
            <a:ext cx="1080000" cy="180000"/>
          </a:xfrm>
          <a:prstGeom prst="flowChartInputOutput">
            <a:avLst/>
          </a:prstGeom>
          <a:solidFill>
            <a:srgbClr val="1e3d59">
              <a:alpha val="50000"/>
            </a:srgbClr>
          </a:solidFill>
          <a:ln w="36000">
            <a:solidFill>
              <a:srgbClr val="1e3d59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398" name=""/>
          <p:cNvSpPr/>
          <p:nvPr/>
        </p:nvSpPr>
        <p:spPr>
          <a:xfrm flipH="1" rot="14224800">
            <a:off x="7586640" y="3187800"/>
            <a:ext cx="1080000" cy="180000"/>
          </a:xfrm>
          <a:prstGeom prst="flowChartInputOutput">
            <a:avLst/>
          </a:prstGeom>
          <a:solidFill>
            <a:srgbClr val="1e3d59">
              <a:alpha val="50000"/>
            </a:srgbClr>
          </a:solidFill>
          <a:ln w="36000">
            <a:solidFill>
              <a:srgbClr val="1e3d59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399" name=""/>
          <p:cNvSpPr/>
          <p:nvPr/>
        </p:nvSpPr>
        <p:spPr>
          <a:xfrm rot="3985200">
            <a:off x="7165440" y="4192560"/>
            <a:ext cx="1243080" cy="180000"/>
          </a:xfrm>
          <a:prstGeom prst="flowChartInputOutput">
            <a:avLst/>
          </a:prstGeom>
          <a:solidFill>
            <a:srgbClr val="1e3d59">
              <a:alpha val="50000"/>
            </a:srgbClr>
          </a:solidFill>
          <a:ln w="36000">
            <a:solidFill>
              <a:srgbClr val="1e3d59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400" name=""/>
          <p:cNvSpPr/>
          <p:nvPr/>
        </p:nvSpPr>
        <p:spPr>
          <a:xfrm flipH="1" rot="17614800">
            <a:off x="6320880" y="4192560"/>
            <a:ext cx="1243080" cy="179640"/>
          </a:xfrm>
          <a:prstGeom prst="flowChartInputOutput">
            <a:avLst/>
          </a:prstGeom>
          <a:solidFill>
            <a:srgbClr val="1e3d59">
              <a:alpha val="50000"/>
            </a:srgbClr>
          </a:solidFill>
          <a:ln w="36000">
            <a:solidFill>
              <a:srgbClr val="1e3d59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401" name=""/>
          <p:cNvSpPr/>
          <p:nvPr/>
        </p:nvSpPr>
        <p:spPr>
          <a:xfrm>
            <a:off x="3420360" y="900360"/>
            <a:ext cx="7920000" cy="719640"/>
          </a:xfrm>
          <a:custGeom>
            <a:avLst/>
            <a:gdLst/>
            <a:ahLst/>
            <a:rect l="l" t="t" r="r" b="b"/>
            <a:pathLst>
              <a:path w="237611" h="21600">
                <a:moveTo>
                  <a:pt x="10800" y="0"/>
                </a:moveTo>
                <a:arcTo wR="10800" hR="10800" stAng="16200000" swAng="-5400000"/>
                <a:lnTo>
                  <a:pt x="0" y="10800"/>
                </a:lnTo>
                <a:arcTo wR="10800" hR="10800" stAng="10800000" swAng="-5400000"/>
                <a:lnTo>
                  <a:pt x="226811" y="21600"/>
                </a:lnTo>
                <a:arcTo wR="205211" hR="10800" stAng="5400000" swAng="5400000"/>
                <a:lnTo>
                  <a:pt x="21600" y="10800"/>
                </a:lnTo>
                <a:arcTo wR="205211" hR="10800" stAng="10800000" swAng="5400000"/>
                <a:close/>
              </a:path>
            </a:pathLst>
          </a:custGeom>
          <a:solidFill>
            <a:srgbClr val="1e3d59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buNone/>
            </a:pPr>
            <a:r>
              <a:rPr b="1" lang="fr-FR" sz="2000" spc="-1" strike="noStrike">
                <a:solidFill>
                  <a:srgbClr val="f5f0e1"/>
                </a:solidFill>
                <a:latin typeface="Arial"/>
              </a:rPr>
              <a:t>Craft</a:t>
            </a:r>
            <a:endParaRPr b="1" lang="fr-FR" sz="2000" spc="-1" strike="noStrike">
              <a:solidFill>
                <a:srgbClr val="f5f0e1"/>
              </a:solidFill>
              <a:latin typeface="Arial"/>
            </a:endParaRPr>
          </a:p>
        </p:txBody>
      </p:sp>
      <p:sp>
        <p:nvSpPr>
          <p:cNvPr id="402" name=""/>
          <p:cNvSpPr/>
          <p:nvPr/>
        </p:nvSpPr>
        <p:spPr>
          <a:xfrm>
            <a:off x="180000" y="1260000"/>
            <a:ext cx="2340000" cy="2160000"/>
          </a:xfrm>
          <a:custGeom>
            <a:avLst/>
            <a:gdLst/>
            <a:ahLst/>
            <a:rect l="l" t="t" r="r" b="b"/>
            <a:pathLst>
              <a:path w="23400" h="21600">
                <a:moveTo>
                  <a:pt x="2766" y="0"/>
                </a:moveTo>
                <a:arcTo wR="2766" hR="2766" stAng="16200000" swAng="-5400000"/>
                <a:lnTo>
                  <a:pt x="0" y="18834"/>
                </a:lnTo>
                <a:arcTo wR="2766" hR="2766" stAng="10800000" swAng="-5400000"/>
                <a:lnTo>
                  <a:pt x="20634" y="21600"/>
                </a:lnTo>
                <a:arcTo wR="966" hR="2766" stAng="5400000" swAng="-5400000"/>
                <a:lnTo>
                  <a:pt x="21600" y="2766"/>
                </a:lnTo>
                <a:arcTo wR="966" hR="2766" stAng="0" swAng="-5400000"/>
                <a:close/>
              </a:path>
            </a:pathLst>
          </a:custGeom>
          <a:solidFill>
            <a:srgbClr val="f5f0e1">
              <a:alpha val="8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03" name=""/>
          <p:cNvSpPr/>
          <p:nvPr/>
        </p:nvSpPr>
        <p:spPr>
          <a:xfrm>
            <a:off x="408600" y="1397520"/>
            <a:ext cx="1882800" cy="342000"/>
          </a:xfrm>
          <a:custGeom>
            <a:avLst/>
            <a:gdLst/>
            <a:ahLst/>
            <a:rect l="l" t="t" r="r" b="b"/>
            <a:pathLst>
              <a:path w="118811" h="21600">
                <a:moveTo>
                  <a:pt x="3460" y="0"/>
                </a:moveTo>
                <a:arcTo wR="3460" hR="3460" stAng="16200000" swAng="-5400000"/>
                <a:lnTo>
                  <a:pt x="0" y="18140"/>
                </a:lnTo>
                <a:arcTo wR="3460" hR="3460" stAng="10800000" swAng="-5400000"/>
                <a:lnTo>
                  <a:pt x="115352" y="21600"/>
                </a:lnTo>
                <a:arcTo wR="93752" hR="3460" stAng="5400000" swAng="5400000"/>
                <a:lnTo>
                  <a:pt x="21600" y="3460"/>
                </a:lnTo>
                <a:arcTo wR="93752" hR="3460" stAng="10800000" swAng="5400000"/>
                <a:close/>
              </a:path>
            </a:pathLst>
          </a:custGeom>
          <a:solidFill>
            <a:srgbClr val="1e3d59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buNone/>
            </a:pPr>
            <a:r>
              <a:rPr b="1" lang="fr-FR" sz="1400" spc="-1" strike="noStrike">
                <a:solidFill>
                  <a:srgbClr val="f5f0e1"/>
                </a:solidFill>
                <a:latin typeface="Arial"/>
              </a:rPr>
              <a:t>Page Utilisateur</a:t>
            </a:r>
            <a:endParaRPr b="1" lang="fr-FR" sz="1400" spc="-1" strike="noStrike">
              <a:solidFill>
                <a:srgbClr val="f5f0e1"/>
              </a:solidFill>
              <a:latin typeface="Arial"/>
            </a:endParaRPr>
          </a:p>
        </p:txBody>
      </p:sp>
      <p:sp>
        <p:nvSpPr>
          <p:cNvPr id="404" name=""/>
          <p:cNvSpPr/>
          <p:nvPr/>
        </p:nvSpPr>
        <p:spPr>
          <a:xfrm>
            <a:off x="408960" y="1757520"/>
            <a:ext cx="1882800" cy="342000"/>
          </a:xfrm>
          <a:custGeom>
            <a:avLst/>
            <a:gdLst/>
            <a:ahLst/>
            <a:rect l="l" t="t" r="r" b="b"/>
            <a:pathLst>
              <a:path w="118811" h="21600">
                <a:moveTo>
                  <a:pt x="3460" y="0"/>
                </a:moveTo>
                <a:arcTo wR="3460" hR="3460" stAng="16200000" swAng="-5400000"/>
                <a:lnTo>
                  <a:pt x="0" y="18140"/>
                </a:lnTo>
                <a:arcTo wR="3460" hR="3460" stAng="10800000" swAng="-5400000"/>
                <a:lnTo>
                  <a:pt x="115352" y="21600"/>
                </a:lnTo>
                <a:arcTo wR="93752" hR="3460" stAng="5400000" swAng="5400000"/>
                <a:lnTo>
                  <a:pt x="21600" y="3460"/>
                </a:lnTo>
                <a:arcTo wR="93752" hR="3460" stAng="10800000" swAng="5400000"/>
                <a:close/>
              </a:path>
            </a:pathLst>
          </a:custGeom>
          <a:solidFill>
            <a:srgbClr val="1e3d59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buNone/>
            </a:pPr>
            <a:r>
              <a:rPr b="1" lang="fr-FR" sz="1400" spc="-1" strike="noStrike">
                <a:solidFill>
                  <a:srgbClr val="f5f0e1"/>
                </a:solidFill>
                <a:latin typeface="Arial"/>
              </a:rPr>
              <a:t>Craft</a:t>
            </a:r>
            <a:endParaRPr b="1" lang="fr-FR" sz="1400" spc="-1" strike="noStrike">
              <a:solidFill>
                <a:srgbClr val="f5f0e1"/>
              </a:solidFill>
              <a:latin typeface="Arial"/>
            </a:endParaRPr>
          </a:p>
        </p:txBody>
      </p:sp>
      <p:sp>
        <p:nvSpPr>
          <p:cNvPr id="405" name=""/>
          <p:cNvSpPr/>
          <p:nvPr/>
        </p:nvSpPr>
        <p:spPr>
          <a:xfrm>
            <a:off x="408600" y="2117880"/>
            <a:ext cx="1882800" cy="342000"/>
          </a:xfrm>
          <a:custGeom>
            <a:avLst/>
            <a:gdLst/>
            <a:ahLst/>
            <a:rect l="l" t="t" r="r" b="b"/>
            <a:pathLst>
              <a:path w="118811" h="21600">
                <a:moveTo>
                  <a:pt x="3460" y="0"/>
                </a:moveTo>
                <a:arcTo wR="3460" hR="3460" stAng="16200000" swAng="-5400000"/>
                <a:lnTo>
                  <a:pt x="0" y="18140"/>
                </a:lnTo>
                <a:arcTo wR="3460" hR="3460" stAng="10800000" swAng="-5400000"/>
                <a:lnTo>
                  <a:pt x="115352" y="21600"/>
                </a:lnTo>
                <a:arcTo wR="93752" hR="3460" stAng="5400000" swAng="5400000"/>
                <a:lnTo>
                  <a:pt x="21600" y="3460"/>
                </a:lnTo>
                <a:arcTo wR="93752" hR="3460" stAng="10800000" swAng="5400000"/>
                <a:close/>
              </a:path>
            </a:pathLst>
          </a:custGeom>
          <a:solidFill>
            <a:srgbClr val="1e3d59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buNone/>
            </a:pPr>
            <a:r>
              <a:rPr b="1" lang="fr-FR" sz="1400" spc="-1" strike="noStrike">
                <a:solidFill>
                  <a:srgbClr val="f5f0e1"/>
                </a:solidFill>
                <a:latin typeface="Arial"/>
              </a:rPr>
              <a:t>Marché</a:t>
            </a:r>
            <a:endParaRPr b="1" lang="fr-FR" sz="1400" spc="-1" strike="noStrike">
              <a:solidFill>
                <a:srgbClr val="f5f0e1"/>
              </a:solidFill>
              <a:latin typeface="Arial"/>
            </a:endParaRPr>
          </a:p>
        </p:txBody>
      </p:sp>
      <p:sp>
        <p:nvSpPr>
          <p:cNvPr id="406" name=""/>
          <p:cNvSpPr/>
          <p:nvPr/>
        </p:nvSpPr>
        <p:spPr>
          <a:xfrm>
            <a:off x="408960" y="2478240"/>
            <a:ext cx="1882800" cy="342000"/>
          </a:xfrm>
          <a:custGeom>
            <a:avLst/>
            <a:gdLst/>
            <a:ahLst/>
            <a:rect l="l" t="t" r="r" b="b"/>
            <a:pathLst>
              <a:path w="118811" h="21600">
                <a:moveTo>
                  <a:pt x="3460" y="0"/>
                </a:moveTo>
                <a:arcTo wR="3460" hR="3460" stAng="16200000" swAng="-5400000"/>
                <a:lnTo>
                  <a:pt x="0" y="18140"/>
                </a:lnTo>
                <a:arcTo wR="3460" hR="3460" stAng="10800000" swAng="-5400000"/>
                <a:lnTo>
                  <a:pt x="115352" y="21600"/>
                </a:lnTo>
                <a:arcTo wR="93752" hR="3460" stAng="5400000" swAng="5400000"/>
                <a:lnTo>
                  <a:pt x="21600" y="3460"/>
                </a:lnTo>
                <a:arcTo wR="93752" hR="3460" stAng="10800000" swAng="5400000"/>
                <a:close/>
              </a:path>
            </a:pathLst>
          </a:custGeom>
          <a:solidFill>
            <a:srgbClr val="1e3d59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buNone/>
            </a:pPr>
            <a:r>
              <a:rPr b="1" lang="fr-FR" sz="1400" spc="-1" strike="noStrike">
                <a:solidFill>
                  <a:srgbClr val="f5f0e1"/>
                </a:solidFill>
                <a:latin typeface="Arial"/>
              </a:rPr>
              <a:t>Galerie</a:t>
            </a:r>
            <a:endParaRPr b="1" lang="fr-FR" sz="1400" spc="-1" strike="noStrike">
              <a:solidFill>
                <a:srgbClr val="f5f0e1"/>
              </a:solidFill>
              <a:latin typeface="Arial"/>
            </a:endParaRPr>
          </a:p>
        </p:txBody>
      </p:sp>
      <p:sp>
        <p:nvSpPr>
          <p:cNvPr id="407" name=""/>
          <p:cNvSpPr/>
          <p:nvPr/>
        </p:nvSpPr>
        <p:spPr>
          <a:xfrm>
            <a:off x="409320" y="2838600"/>
            <a:ext cx="1882800" cy="342000"/>
          </a:xfrm>
          <a:custGeom>
            <a:avLst/>
            <a:gdLst/>
            <a:ahLst/>
            <a:rect l="l" t="t" r="r" b="b"/>
            <a:pathLst>
              <a:path w="118811" h="21600">
                <a:moveTo>
                  <a:pt x="3460" y="0"/>
                </a:moveTo>
                <a:arcTo wR="3460" hR="3460" stAng="16200000" swAng="-5400000"/>
                <a:lnTo>
                  <a:pt x="0" y="18140"/>
                </a:lnTo>
                <a:arcTo wR="3460" hR="3460" stAng="10800000" swAng="-5400000"/>
                <a:lnTo>
                  <a:pt x="115352" y="21600"/>
                </a:lnTo>
                <a:arcTo wR="93752" hR="3460" stAng="5400000" swAng="5400000"/>
                <a:lnTo>
                  <a:pt x="21600" y="3460"/>
                </a:lnTo>
                <a:arcTo wR="93752" hR="3460" stAng="10800000" swAng="5400000"/>
                <a:close/>
              </a:path>
            </a:pathLst>
          </a:custGeom>
          <a:solidFill>
            <a:srgbClr val="1e3d59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buNone/>
            </a:pPr>
            <a:r>
              <a:rPr b="1" lang="fr-FR" sz="1400" spc="-1" strike="noStrike">
                <a:solidFill>
                  <a:srgbClr val="f5f0e1"/>
                </a:solidFill>
                <a:latin typeface="Arial"/>
              </a:rPr>
              <a:t>Jeux</a:t>
            </a:r>
            <a:endParaRPr b="1" lang="fr-FR" sz="1400" spc="-1" strike="noStrike">
              <a:solidFill>
                <a:srgbClr val="f5f0e1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8" name=""/>
          <p:cNvSpPr/>
          <p:nvPr/>
        </p:nvSpPr>
        <p:spPr>
          <a:xfrm>
            <a:off x="3420000" y="900000"/>
            <a:ext cx="7920000" cy="5220000"/>
          </a:xfrm>
          <a:custGeom>
            <a:avLst/>
            <a:gdLst/>
            <a:ahLst/>
            <a:rect l="l" t="t" r="r" b="b"/>
            <a:pathLst>
              <a:path w="32772" h="21600">
                <a:moveTo>
                  <a:pt x="1426" y="0"/>
                </a:moveTo>
                <a:arcTo wR="1426" hR="1426" stAng="16200000" swAng="-5400000"/>
                <a:lnTo>
                  <a:pt x="0" y="20174"/>
                </a:lnTo>
                <a:arcTo wR="1426" hR="1426" stAng="10800000" swAng="-5400000"/>
                <a:lnTo>
                  <a:pt x="31346" y="21600"/>
                </a:lnTo>
                <a:arcTo wR="9746" hR="1426" stAng="5400000" swAng="5400000"/>
                <a:lnTo>
                  <a:pt x="21600" y="1426"/>
                </a:lnTo>
                <a:arcTo wR="9746" hR="1426" stAng="10800000" swAng="5400000"/>
                <a:close/>
              </a:path>
            </a:pathLst>
          </a:custGeom>
          <a:solidFill>
            <a:srgbClr val="f5f0e1">
              <a:alpha val="80000"/>
            </a:srgbClr>
          </a:solidFill>
          <a:ln w="0"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</p:sp>
      <p:sp>
        <p:nvSpPr>
          <p:cNvPr id="409" name="Rectangle 25"/>
          <p:cNvSpPr/>
          <p:nvPr/>
        </p:nvSpPr>
        <p:spPr>
          <a:xfrm>
            <a:off x="0" y="0"/>
            <a:ext cx="12191760" cy="369360"/>
          </a:xfrm>
          <a:prstGeom prst="rect">
            <a:avLst/>
          </a:prstGeom>
          <a:solidFill>
            <a:srgbClr val="f5f0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10" name="Rectangle 26"/>
          <p:cNvSpPr/>
          <p:nvPr/>
        </p:nvSpPr>
        <p:spPr>
          <a:xfrm>
            <a:off x="0" y="0"/>
            <a:ext cx="12191760" cy="390240"/>
          </a:xfrm>
          <a:prstGeom prst="rect">
            <a:avLst/>
          </a:prstGeom>
          <a:solidFill>
            <a:srgbClr val="f5f0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11" name="Connecteur droit 13"/>
          <p:cNvSpPr/>
          <p:nvPr/>
        </p:nvSpPr>
        <p:spPr>
          <a:xfrm>
            <a:off x="0" y="380880"/>
            <a:ext cx="12191760" cy="360"/>
          </a:xfrm>
          <a:prstGeom prst="line">
            <a:avLst/>
          </a:prstGeom>
          <a:ln>
            <a:solidFill>
              <a:srgbClr val="ffffff">
                <a:lumMod val="75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412" name="Image 38" descr=""/>
          <p:cNvPicPr/>
          <p:nvPr/>
        </p:nvPicPr>
        <p:blipFill>
          <a:blip r:embed="rId1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saturation sat="0"/>
                    </a14:imgEffect>
                  </a14:imgLayer>
                </a14:imgProps>
              </a:ext>
            </a:extLst>
          </a:blip>
          <a:srcRect l="27825" t="31430" r="60893" b="48572"/>
          <a:stretch/>
        </p:blipFill>
        <p:spPr>
          <a:xfrm>
            <a:off x="11883960" y="81000"/>
            <a:ext cx="215640" cy="215640"/>
          </a:xfrm>
          <a:prstGeom prst="rect">
            <a:avLst/>
          </a:prstGeom>
          <a:ln w="3175">
            <a:noFill/>
          </a:ln>
        </p:spPr>
      </p:pic>
      <p:grpSp>
        <p:nvGrpSpPr>
          <p:cNvPr id="413" name="Groupe 44"/>
          <p:cNvGrpSpPr/>
          <p:nvPr/>
        </p:nvGrpSpPr>
        <p:grpSpPr>
          <a:xfrm>
            <a:off x="10143000" y="40320"/>
            <a:ext cx="1418040" cy="272880"/>
            <a:chOff x="10143000" y="40320"/>
            <a:chExt cx="1418040" cy="272880"/>
          </a:xfrm>
        </p:grpSpPr>
        <p:pic>
          <p:nvPicPr>
            <p:cNvPr id="414" name="Image 39" descr=""/>
            <p:cNvPicPr/>
            <p:nvPr/>
          </p:nvPicPr>
          <p:blipFill>
            <a:blip r:embed="rId2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saturation sat="0"/>
                      </a14:imgEffect>
                    </a14:imgLayer>
                  </a14:imgProps>
                </a:ext>
              </a:extLst>
            </a:blip>
            <a:srcRect l="27108" t="31244" r="59779" b="48611"/>
            <a:stretch/>
          </p:blipFill>
          <p:spPr>
            <a:xfrm>
              <a:off x="10143000" y="70200"/>
              <a:ext cx="251640" cy="21744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415" name="ZoneTexte 45"/>
            <p:cNvSpPr/>
            <p:nvPr/>
          </p:nvSpPr>
          <p:spPr>
            <a:xfrm>
              <a:off x="10395000" y="40320"/>
              <a:ext cx="1166040" cy="272880"/>
            </a:xfrm>
            <a:prstGeom prst="rect">
              <a:avLst/>
            </a:prstGeom>
            <a:solidFill>
              <a:srgbClr val="f5f0e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spAutoFit/>
            </a:bodyPr>
            <a:p>
              <a:pPr>
                <a:lnSpc>
                  <a:spcPct val="100000"/>
                </a:lnSpc>
                <a:buNone/>
              </a:pPr>
              <a:r>
                <a:rPr b="0" lang="fr-FR" sz="1200" spc="-1" strike="noStrike">
                  <a:solidFill>
                    <a:srgbClr val="000000"/>
                  </a:solidFill>
                  <a:latin typeface="Titillium Web"/>
                </a:rPr>
                <a:t>999.99 $</a:t>
              </a:r>
              <a:endParaRPr b="0" lang="fr-FR" sz="1200" spc="-1" strike="noStrike">
                <a:latin typeface="Arial"/>
              </a:endParaRPr>
            </a:p>
          </p:txBody>
        </p:sp>
      </p:grpSp>
      <p:grpSp>
        <p:nvGrpSpPr>
          <p:cNvPr id="416" name="Groupe 45"/>
          <p:cNvGrpSpPr/>
          <p:nvPr/>
        </p:nvGrpSpPr>
        <p:grpSpPr>
          <a:xfrm>
            <a:off x="8502840" y="91080"/>
            <a:ext cx="1317240" cy="242640"/>
            <a:chOff x="8502840" y="91080"/>
            <a:chExt cx="1317240" cy="242640"/>
          </a:xfrm>
        </p:grpSpPr>
        <p:pic>
          <p:nvPicPr>
            <p:cNvPr id="417" name="Image 40" descr=""/>
            <p:cNvPicPr/>
            <p:nvPr/>
          </p:nvPicPr>
          <p:blipFill>
            <a:blip r:embed="rId3"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saturation sat="0"/>
                      </a14:imgEffect>
                    </a14:imgLayer>
                  </a14:imgProps>
                </a:ext>
              </a:extLst>
            </a:blip>
            <a:srcRect l="28165" t="32056" r="61224" b="50000"/>
            <a:stretch/>
          </p:blipFill>
          <p:spPr>
            <a:xfrm>
              <a:off x="8502840" y="111960"/>
              <a:ext cx="151200" cy="14364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418" name="ZoneTexte 46"/>
            <p:cNvSpPr/>
            <p:nvPr/>
          </p:nvSpPr>
          <p:spPr>
            <a:xfrm>
              <a:off x="8654040" y="91080"/>
              <a:ext cx="1166040" cy="242640"/>
            </a:xfrm>
            <a:prstGeom prst="rect">
              <a:avLst/>
            </a:prstGeom>
            <a:solidFill>
              <a:srgbClr val="f5f0e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spAutoFit/>
            </a:bodyPr>
            <a:p>
              <a:pPr>
                <a:lnSpc>
                  <a:spcPct val="100000"/>
                </a:lnSpc>
                <a:buNone/>
              </a:pPr>
              <a:r>
                <a:rPr b="0" lang="fr-FR" sz="1000" spc="-1" strike="noStrike">
                  <a:solidFill>
                    <a:srgbClr val="2f5597"/>
                  </a:solidFill>
                  <a:latin typeface="Titillium Web Light"/>
                </a:rPr>
                <a:t>523 items</a:t>
              </a:r>
              <a:endParaRPr b="0" lang="fr-FR" sz="1000" spc="-1" strike="noStrike">
                <a:latin typeface="Arial"/>
              </a:endParaRPr>
            </a:p>
          </p:txBody>
        </p:sp>
      </p:grpSp>
      <p:grpSp>
        <p:nvGrpSpPr>
          <p:cNvPr id="419" name="Groupe 46"/>
          <p:cNvGrpSpPr/>
          <p:nvPr/>
        </p:nvGrpSpPr>
        <p:grpSpPr>
          <a:xfrm>
            <a:off x="6945120" y="91080"/>
            <a:ext cx="1234800" cy="242640"/>
            <a:chOff x="6945120" y="91080"/>
            <a:chExt cx="1234800" cy="242640"/>
          </a:xfrm>
        </p:grpSpPr>
        <p:pic>
          <p:nvPicPr>
            <p:cNvPr id="420" name="Image 41" descr=""/>
            <p:cNvPicPr/>
            <p:nvPr/>
          </p:nvPicPr>
          <p:blipFill>
            <a:blip r:embed="rId4">
              <a:extLst>
                <a:ext uri="{BEBA8EAE-BF5A-486C-A8C5-ECC9F3942E4B}">
                  <a14:imgProps xmlns:a14="http://schemas.microsoft.com/office/drawing/2010/main">
                    <a14:imgLayer r:embed="rId8">
                      <a14:imgEffect>
                        <a14:saturation sat="0"/>
                      </a14:imgEffect>
                    </a14:imgLayer>
                  </a14:imgProps>
                </a:ext>
              </a:extLst>
            </a:blip>
            <a:srcRect l="28165" t="32056" r="61224" b="48226"/>
            <a:stretch/>
          </p:blipFill>
          <p:spPr>
            <a:xfrm>
              <a:off x="6945120" y="142200"/>
              <a:ext cx="137520" cy="14364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421" name="ZoneTexte 49"/>
            <p:cNvSpPr/>
            <p:nvPr/>
          </p:nvSpPr>
          <p:spPr>
            <a:xfrm>
              <a:off x="7013880" y="91080"/>
              <a:ext cx="1166040" cy="242640"/>
            </a:xfrm>
            <a:prstGeom prst="rect">
              <a:avLst/>
            </a:prstGeom>
            <a:solidFill>
              <a:srgbClr val="f5f0e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spAutoFit/>
            </a:bodyPr>
            <a:p>
              <a:pPr>
                <a:lnSpc>
                  <a:spcPct val="100000"/>
                </a:lnSpc>
                <a:buNone/>
              </a:pPr>
              <a:r>
                <a:rPr b="0" lang="fr-FR" sz="1000" spc="-1" strike="noStrike">
                  <a:solidFill>
                    <a:srgbClr val="2f5597"/>
                  </a:solidFill>
                  <a:latin typeface="Titillium Web Light"/>
                </a:rPr>
                <a:t>Popularity : 8.5</a:t>
              </a:r>
              <a:endParaRPr b="0" lang="fr-FR" sz="1000" spc="-1" strike="noStrike">
                <a:latin typeface="Arial"/>
              </a:endParaRPr>
            </a:p>
          </p:txBody>
        </p:sp>
      </p:grpSp>
      <p:sp>
        <p:nvSpPr>
          <p:cNvPr id="422" name="ZoneTexte 50"/>
          <p:cNvSpPr/>
          <p:nvPr/>
        </p:nvSpPr>
        <p:spPr>
          <a:xfrm>
            <a:off x="3672000" y="0"/>
            <a:ext cx="2358720" cy="369360"/>
          </a:xfrm>
          <a:prstGeom prst="rect">
            <a:avLst/>
          </a:prstGeom>
          <a:solidFill>
            <a:srgbClr val="f5f0e1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fr-FR" sz="1400" spc="-1" strike="noStrike">
                <a:solidFill>
                  <a:srgbClr val="000000"/>
                </a:solidFill>
                <a:latin typeface="Titillium Web"/>
              </a:rPr>
              <a:t>GrosseCourgedu93</a:t>
            </a:r>
            <a:endParaRPr b="0" lang="fr-FR" sz="1400" spc="-1" strike="noStrike">
              <a:latin typeface="Arial"/>
            </a:endParaRPr>
          </a:p>
        </p:txBody>
      </p:sp>
      <p:sp>
        <p:nvSpPr>
          <p:cNvPr id="423" name="Connecteur droit 14"/>
          <p:cNvSpPr/>
          <p:nvPr/>
        </p:nvSpPr>
        <p:spPr>
          <a:xfrm>
            <a:off x="3652560" y="380520"/>
            <a:ext cx="2378160" cy="360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24" name="Rectangle 27"/>
          <p:cNvSpPr/>
          <p:nvPr/>
        </p:nvSpPr>
        <p:spPr>
          <a:xfrm>
            <a:off x="0" y="0"/>
            <a:ext cx="2645640" cy="1091880"/>
          </a:xfrm>
          <a:prstGeom prst="rect">
            <a:avLst/>
          </a:prstGeom>
          <a:solidFill>
            <a:srgbClr val="f5f0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1" lang="fr-FR" sz="4000" spc="-1" strike="noStrike">
                <a:solidFill>
                  <a:srgbClr val="3b4d61"/>
                </a:solidFill>
                <a:latin typeface="Titillium Web"/>
              </a:rPr>
              <a:t>LOGO</a:t>
            </a:r>
            <a:endParaRPr b="1" lang="fr-FR" sz="4000" spc="-1" strike="noStrike">
              <a:solidFill>
                <a:srgbClr val="3b4d61"/>
              </a:solidFill>
              <a:latin typeface="Arial"/>
            </a:endParaRPr>
          </a:p>
        </p:txBody>
      </p:sp>
      <p:sp>
        <p:nvSpPr>
          <p:cNvPr id="425" name=""/>
          <p:cNvSpPr/>
          <p:nvPr/>
        </p:nvSpPr>
        <p:spPr>
          <a:xfrm>
            <a:off x="180360" y="4680000"/>
            <a:ext cx="2159640" cy="1980360"/>
          </a:xfrm>
          <a:prstGeom prst="flowChartAlternateProcess">
            <a:avLst/>
          </a:prstGeom>
          <a:solidFill>
            <a:srgbClr val="ffb66c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buNone/>
            </a:pPr>
            <a:r>
              <a:rPr b="1" lang="fr-FR" sz="1400" spc="-1" strike="noStrike">
                <a:solidFill>
                  <a:srgbClr val="333333"/>
                </a:solidFill>
                <a:latin typeface="Arial"/>
              </a:rPr>
              <a:t>Fonctions :</a:t>
            </a:r>
            <a:endParaRPr b="1" lang="fr-FR" sz="1400" spc="-1" strike="noStrike">
              <a:solidFill>
                <a:srgbClr val="333333"/>
              </a:solidFill>
              <a:latin typeface="Arial"/>
            </a:endParaRPr>
          </a:p>
          <a:p>
            <a:pPr algn="ctr">
              <a:buNone/>
            </a:pPr>
            <a:endParaRPr b="1" lang="fr-FR" sz="1200" spc="-1" strike="noStrike">
              <a:solidFill>
                <a:srgbClr val="333333"/>
              </a:solidFill>
              <a:latin typeface="Arial"/>
            </a:endParaRPr>
          </a:p>
          <a:p>
            <a:pPr algn="ctr">
              <a:buNone/>
            </a:pPr>
            <a:r>
              <a:rPr b="1" lang="fr-FR" sz="1200" spc="-1" strike="noStrike">
                <a:solidFill>
                  <a:srgbClr val="333333"/>
                </a:solidFill>
                <a:latin typeface="Arial"/>
              </a:rPr>
              <a:t>- Ajout de l’élément</a:t>
            </a:r>
            <a:endParaRPr b="1" lang="fr-FR" sz="1200" spc="-1" strike="noStrike">
              <a:solidFill>
                <a:srgbClr val="333333"/>
              </a:solidFill>
              <a:latin typeface="Arial"/>
            </a:endParaRPr>
          </a:p>
          <a:p>
            <a:pPr algn="ctr">
              <a:buNone/>
            </a:pPr>
            <a:r>
              <a:rPr b="1" lang="fr-FR" sz="1200" spc="-1" strike="noStrike">
                <a:solidFill>
                  <a:srgbClr val="333333"/>
                </a:solidFill>
                <a:latin typeface="Arial"/>
              </a:rPr>
              <a:t>- Popup de confirmation</a:t>
            </a:r>
            <a:endParaRPr b="1" lang="fr-FR" sz="1200" spc="-1" strike="noStrike">
              <a:solidFill>
                <a:srgbClr val="333333"/>
              </a:solidFill>
              <a:latin typeface="Arial"/>
            </a:endParaRPr>
          </a:p>
        </p:txBody>
      </p:sp>
      <p:sp>
        <p:nvSpPr>
          <p:cNvPr id="426" name=""/>
          <p:cNvSpPr/>
          <p:nvPr/>
        </p:nvSpPr>
        <p:spPr>
          <a:xfrm>
            <a:off x="7038000" y="1800000"/>
            <a:ext cx="720000" cy="720000"/>
          </a:xfrm>
          <a:prstGeom prst="ellipse">
            <a:avLst/>
          </a:prstGeom>
          <a:solidFill>
            <a:srgbClr val="1e3d59">
              <a:alpha val="80000"/>
            </a:srgbClr>
          </a:solidFill>
          <a:ln w="36000">
            <a:solidFill>
              <a:srgbClr val="80008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427" name=""/>
          <p:cNvSpPr/>
          <p:nvPr/>
        </p:nvSpPr>
        <p:spPr>
          <a:xfrm>
            <a:off x="7038000" y="2700000"/>
            <a:ext cx="720000" cy="1080000"/>
          </a:xfrm>
          <a:prstGeom prst="flowChartManualOperation">
            <a:avLst/>
          </a:prstGeom>
          <a:solidFill>
            <a:srgbClr val="1e3d59">
              <a:alpha val="80000"/>
            </a:srgbClr>
          </a:solidFill>
          <a:ln w="36000">
            <a:solidFill>
              <a:srgbClr val="069a2e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428" name=""/>
          <p:cNvSpPr/>
          <p:nvPr/>
        </p:nvSpPr>
        <p:spPr>
          <a:xfrm rot="7375200">
            <a:off x="6128640" y="3187800"/>
            <a:ext cx="1080000" cy="180000"/>
          </a:xfrm>
          <a:prstGeom prst="flowChartInputOutput">
            <a:avLst/>
          </a:prstGeom>
          <a:solidFill>
            <a:srgbClr val="1e3d59">
              <a:alpha val="80000"/>
            </a:srgbClr>
          </a:solidFill>
          <a:ln w="36000">
            <a:solidFill>
              <a:srgbClr val="069a2e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429" name=""/>
          <p:cNvSpPr/>
          <p:nvPr/>
        </p:nvSpPr>
        <p:spPr>
          <a:xfrm flipH="1" rot="14224800">
            <a:off x="7586640" y="3187800"/>
            <a:ext cx="1080000" cy="180000"/>
          </a:xfrm>
          <a:prstGeom prst="flowChartInputOutput">
            <a:avLst/>
          </a:prstGeom>
          <a:solidFill>
            <a:srgbClr val="1e3d59">
              <a:alpha val="80000"/>
            </a:srgbClr>
          </a:solidFill>
          <a:ln w="36000">
            <a:solidFill>
              <a:srgbClr val="2535d4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430" name=""/>
          <p:cNvSpPr/>
          <p:nvPr/>
        </p:nvSpPr>
        <p:spPr>
          <a:xfrm rot="3985200">
            <a:off x="7165440" y="4192560"/>
            <a:ext cx="1243080" cy="180000"/>
          </a:xfrm>
          <a:prstGeom prst="flowChartInputOutput">
            <a:avLst/>
          </a:prstGeom>
          <a:solidFill>
            <a:srgbClr val="1e3d59">
              <a:alpha val="80000"/>
            </a:srgbClr>
          </a:solidFill>
          <a:ln w="36000">
            <a:solidFill>
              <a:srgbClr val="069a2e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431" name=""/>
          <p:cNvSpPr/>
          <p:nvPr/>
        </p:nvSpPr>
        <p:spPr>
          <a:xfrm flipH="1" rot="17614800">
            <a:off x="6320880" y="4192560"/>
            <a:ext cx="1243080" cy="179640"/>
          </a:xfrm>
          <a:prstGeom prst="flowChartInputOutput">
            <a:avLst/>
          </a:prstGeom>
          <a:solidFill>
            <a:srgbClr val="1e3d59">
              <a:alpha val="80000"/>
            </a:srgbClr>
          </a:solidFill>
          <a:ln w="36000">
            <a:solidFill>
              <a:srgbClr val="2535d4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432" name=""/>
          <p:cNvSpPr/>
          <p:nvPr/>
        </p:nvSpPr>
        <p:spPr>
          <a:xfrm>
            <a:off x="3420360" y="900360"/>
            <a:ext cx="7920000" cy="719640"/>
          </a:xfrm>
          <a:custGeom>
            <a:avLst/>
            <a:gdLst/>
            <a:ahLst/>
            <a:rect l="l" t="t" r="r" b="b"/>
            <a:pathLst>
              <a:path w="237611" h="21600">
                <a:moveTo>
                  <a:pt x="10800" y="0"/>
                </a:moveTo>
                <a:arcTo wR="10800" hR="10800" stAng="16200000" swAng="-5400000"/>
                <a:lnTo>
                  <a:pt x="0" y="10800"/>
                </a:lnTo>
                <a:arcTo wR="10800" hR="10800" stAng="10800000" swAng="-5400000"/>
                <a:lnTo>
                  <a:pt x="226811" y="21600"/>
                </a:lnTo>
                <a:arcTo wR="205211" hR="10800" stAng="5400000" swAng="5400000"/>
                <a:lnTo>
                  <a:pt x="21600" y="10800"/>
                </a:lnTo>
                <a:arcTo wR="205211" hR="10800" stAng="10800000" swAng="5400000"/>
                <a:close/>
              </a:path>
            </a:pathLst>
          </a:custGeom>
          <a:solidFill>
            <a:srgbClr val="1e3d59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buNone/>
            </a:pPr>
            <a:r>
              <a:rPr b="1" lang="fr-FR" sz="2000" spc="-1" strike="noStrike">
                <a:solidFill>
                  <a:srgbClr val="f5f0e1"/>
                </a:solidFill>
                <a:latin typeface="Arial"/>
              </a:rPr>
              <a:t>Craft</a:t>
            </a:r>
            <a:endParaRPr b="1" lang="fr-FR" sz="2000" spc="-1" strike="noStrike">
              <a:solidFill>
                <a:srgbClr val="f5f0e1"/>
              </a:solidFill>
              <a:latin typeface="Arial"/>
            </a:endParaRPr>
          </a:p>
        </p:txBody>
      </p:sp>
      <p:sp>
        <p:nvSpPr>
          <p:cNvPr id="433" name=""/>
          <p:cNvSpPr/>
          <p:nvPr/>
        </p:nvSpPr>
        <p:spPr>
          <a:xfrm>
            <a:off x="180000" y="1260000"/>
            <a:ext cx="2340000" cy="2160000"/>
          </a:xfrm>
          <a:custGeom>
            <a:avLst/>
            <a:gdLst/>
            <a:ahLst/>
            <a:rect l="l" t="t" r="r" b="b"/>
            <a:pathLst>
              <a:path w="23400" h="21600">
                <a:moveTo>
                  <a:pt x="2766" y="0"/>
                </a:moveTo>
                <a:arcTo wR="2766" hR="2766" stAng="16200000" swAng="-5400000"/>
                <a:lnTo>
                  <a:pt x="0" y="18834"/>
                </a:lnTo>
                <a:arcTo wR="2766" hR="2766" stAng="10800000" swAng="-5400000"/>
                <a:lnTo>
                  <a:pt x="20634" y="21600"/>
                </a:lnTo>
                <a:arcTo wR="966" hR="2766" stAng="5400000" swAng="-5400000"/>
                <a:lnTo>
                  <a:pt x="21600" y="2766"/>
                </a:lnTo>
                <a:arcTo wR="966" hR="2766" stAng="0" swAng="-5400000"/>
                <a:close/>
              </a:path>
            </a:pathLst>
          </a:custGeom>
          <a:solidFill>
            <a:srgbClr val="f5f0e1">
              <a:alpha val="8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34" name=""/>
          <p:cNvSpPr/>
          <p:nvPr/>
        </p:nvSpPr>
        <p:spPr>
          <a:xfrm>
            <a:off x="408600" y="1397520"/>
            <a:ext cx="1882800" cy="342000"/>
          </a:xfrm>
          <a:custGeom>
            <a:avLst/>
            <a:gdLst/>
            <a:ahLst/>
            <a:rect l="l" t="t" r="r" b="b"/>
            <a:pathLst>
              <a:path w="118811" h="21600">
                <a:moveTo>
                  <a:pt x="3460" y="0"/>
                </a:moveTo>
                <a:arcTo wR="3460" hR="3460" stAng="16200000" swAng="-5400000"/>
                <a:lnTo>
                  <a:pt x="0" y="18140"/>
                </a:lnTo>
                <a:arcTo wR="3460" hR="3460" stAng="10800000" swAng="-5400000"/>
                <a:lnTo>
                  <a:pt x="115352" y="21600"/>
                </a:lnTo>
                <a:arcTo wR="93752" hR="3460" stAng="5400000" swAng="5400000"/>
                <a:lnTo>
                  <a:pt x="21600" y="3460"/>
                </a:lnTo>
                <a:arcTo wR="93752" hR="3460" stAng="10800000" swAng="5400000"/>
                <a:close/>
              </a:path>
            </a:pathLst>
          </a:custGeom>
          <a:solidFill>
            <a:srgbClr val="1e3d59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buNone/>
            </a:pPr>
            <a:r>
              <a:rPr b="1" lang="fr-FR" sz="1400" spc="-1" strike="noStrike">
                <a:solidFill>
                  <a:srgbClr val="f5f0e1"/>
                </a:solidFill>
                <a:latin typeface="Arial"/>
              </a:rPr>
              <a:t>Page Utilisateur</a:t>
            </a:r>
            <a:endParaRPr b="1" lang="fr-FR" sz="1400" spc="-1" strike="noStrike">
              <a:solidFill>
                <a:srgbClr val="f5f0e1"/>
              </a:solidFill>
              <a:latin typeface="Arial"/>
            </a:endParaRPr>
          </a:p>
        </p:txBody>
      </p:sp>
      <p:sp>
        <p:nvSpPr>
          <p:cNvPr id="435" name=""/>
          <p:cNvSpPr/>
          <p:nvPr/>
        </p:nvSpPr>
        <p:spPr>
          <a:xfrm>
            <a:off x="408960" y="1757520"/>
            <a:ext cx="1882800" cy="342000"/>
          </a:xfrm>
          <a:custGeom>
            <a:avLst/>
            <a:gdLst/>
            <a:ahLst/>
            <a:rect l="l" t="t" r="r" b="b"/>
            <a:pathLst>
              <a:path w="118811" h="21600">
                <a:moveTo>
                  <a:pt x="3460" y="0"/>
                </a:moveTo>
                <a:arcTo wR="3460" hR="3460" stAng="16200000" swAng="-5400000"/>
                <a:lnTo>
                  <a:pt x="0" y="18140"/>
                </a:lnTo>
                <a:arcTo wR="3460" hR="3460" stAng="10800000" swAng="-5400000"/>
                <a:lnTo>
                  <a:pt x="115352" y="21600"/>
                </a:lnTo>
                <a:arcTo wR="93752" hR="3460" stAng="5400000" swAng="5400000"/>
                <a:lnTo>
                  <a:pt x="21600" y="3460"/>
                </a:lnTo>
                <a:arcTo wR="93752" hR="3460" stAng="10800000" swAng="5400000"/>
                <a:close/>
              </a:path>
            </a:pathLst>
          </a:custGeom>
          <a:solidFill>
            <a:srgbClr val="1e3d59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buNone/>
            </a:pPr>
            <a:r>
              <a:rPr b="1" lang="fr-FR" sz="1400" spc="-1" strike="noStrike">
                <a:solidFill>
                  <a:srgbClr val="f5f0e1"/>
                </a:solidFill>
                <a:latin typeface="Arial"/>
              </a:rPr>
              <a:t>Craft</a:t>
            </a:r>
            <a:endParaRPr b="1" lang="fr-FR" sz="1400" spc="-1" strike="noStrike">
              <a:solidFill>
                <a:srgbClr val="f5f0e1"/>
              </a:solidFill>
              <a:latin typeface="Arial"/>
            </a:endParaRPr>
          </a:p>
        </p:txBody>
      </p:sp>
      <p:sp>
        <p:nvSpPr>
          <p:cNvPr id="436" name=""/>
          <p:cNvSpPr/>
          <p:nvPr/>
        </p:nvSpPr>
        <p:spPr>
          <a:xfrm>
            <a:off x="408600" y="2117880"/>
            <a:ext cx="1882800" cy="342000"/>
          </a:xfrm>
          <a:custGeom>
            <a:avLst/>
            <a:gdLst/>
            <a:ahLst/>
            <a:rect l="l" t="t" r="r" b="b"/>
            <a:pathLst>
              <a:path w="118811" h="21600">
                <a:moveTo>
                  <a:pt x="3460" y="0"/>
                </a:moveTo>
                <a:arcTo wR="3460" hR="3460" stAng="16200000" swAng="-5400000"/>
                <a:lnTo>
                  <a:pt x="0" y="18140"/>
                </a:lnTo>
                <a:arcTo wR="3460" hR="3460" stAng="10800000" swAng="-5400000"/>
                <a:lnTo>
                  <a:pt x="115352" y="21600"/>
                </a:lnTo>
                <a:arcTo wR="93752" hR="3460" stAng="5400000" swAng="5400000"/>
                <a:lnTo>
                  <a:pt x="21600" y="3460"/>
                </a:lnTo>
                <a:arcTo wR="93752" hR="3460" stAng="10800000" swAng="5400000"/>
                <a:close/>
              </a:path>
            </a:pathLst>
          </a:custGeom>
          <a:solidFill>
            <a:srgbClr val="1e3d59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buNone/>
            </a:pPr>
            <a:r>
              <a:rPr b="1" lang="fr-FR" sz="1400" spc="-1" strike="noStrike">
                <a:solidFill>
                  <a:srgbClr val="f5f0e1"/>
                </a:solidFill>
                <a:latin typeface="Arial"/>
              </a:rPr>
              <a:t>Marché</a:t>
            </a:r>
            <a:endParaRPr b="1" lang="fr-FR" sz="1400" spc="-1" strike="noStrike">
              <a:solidFill>
                <a:srgbClr val="f5f0e1"/>
              </a:solidFill>
              <a:latin typeface="Arial"/>
            </a:endParaRPr>
          </a:p>
        </p:txBody>
      </p:sp>
      <p:sp>
        <p:nvSpPr>
          <p:cNvPr id="437" name=""/>
          <p:cNvSpPr/>
          <p:nvPr/>
        </p:nvSpPr>
        <p:spPr>
          <a:xfrm>
            <a:off x="408960" y="2478240"/>
            <a:ext cx="1882800" cy="342000"/>
          </a:xfrm>
          <a:custGeom>
            <a:avLst/>
            <a:gdLst/>
            <a:ahLst/>
            <a:rect l="l" t="t" r="r" b="b"/>
            <a:pathLst>
              <a:path w="118811" h="21600">
                <a:moveTo>
                  <a:pt x="3460" y="0"/>
                </a:moveTo>
                <a:arcTo wR="3460" hR="3460" stAng="16200000" swAng="-5400000"/>
                <a:lnTo>
                  <a:pt x="0" y="18140"/>
                </a:lnTo>
                <a:arcTo wR="3460" hR="3460" stAng="10800000" swAng="-5400000"/>
                <a:lnTo>
                  <a:pt x="115352" y="21600"/>
                </a:lnTo>
                <a:arcTo wR="93752" hR="3460" stAng="5400000" swAng="5400000"/>
                <a:lnTo>
                  <a:pt x="21600" y="3460"/>
                </a:lnTo>
                <a:arcTo wR="93752" hR="3460" stAng="10800000" swAng="5400000"/>
                <a:close/>
              </a:path>
            </a:pathLst>
          </a:custGeom>
          <a:solidFill>
            <a:srgbClr val="1e3d59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buNone/>
            </a:pPr>
            <a:r>
              <a:rPr b="1" lang="fr-FR" sz="1400" spc="-1" strike="noStrike">
                <a:solidFill>
                  <a:srgbClr val="f5f0e1"/>
                </a:solidFill>
                <a:latin typeface="Arial"/>
              </a:rPr>
              <a:t>Galerie</a:t>
            </a:r>
            <a:endParaRPr b="1" lang="fr-FR" sz="1400" spc="-1" strike="noStrike">
              <a:solidFill>
                <a:srgbClr val="f5f0e1"/>
              </a:solidFill>
              <a:latin typeface="Arial"/>
            </a:endParaRPr>
          </a:p>
        </p:txBody>
      </p:sp>
      <p:sp>
        <p:nvSpPr>
          <p:cNvPr id="438" name=""/>
          <p:cNvSpPr/>
          <p:nvPr/>
        </p:nvSpPr>
        <p:spPr>
          <a:xfrm>
            <a:off x="409320" y="2838600"/>
            <a:ext cx="1882800" cy="342000"/>
          </a:xfrm>
          <a:custGeom>
            <a:avLst/>
            <a:gdLst/>
            <a:ahLst/>
            <a:rect l="l" t="t" r="r" b="b"/>
            <a:pathLst>
              <a:path w="118811" h="21600">
                <a:moveTo>
                  <a:pt x="3460" y="0"/>
                </a:moveTo>
                <a:arcTo wR="3460" hR="3460" stAng="16200000" swAng="-5400000"/>
                <a:lnTo>
                  <a:pt x="0" y="18140"/>
                </a:lnTo>
                <a:arcTo wR="3460" hR="3460" stAng="10800000" swAng="-5400000"/>
                <a:lnTo>
                  <a:pt x="115352" y="21600"/>
                </a:lnTo>
                <a:arcTo wR="93752" hR="3460" stAng="5400000" swAng="5400000"/>
                <a:lnTo>
                  <a:pt x="21600" y="3460"/>
                </a:lnTo>
                <a:arcTo wR="93752" hR="3460" stAng="10800000" swAng="5400000"/>
                <a:close/>
              </a:path>
            </a:pathLst>
          </a:custGeom>
          <a:solidFill>
            <a:srgbClr val="1e3d59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buNone/>
            </a:pPr>
            <a:r>
              <a:rPr b="1" lang="fr-FR" sz="1400" spc="-1" strike="noStrike">
                <a:solidFill>
                  <a:srgbClr val="f5f0e1"/>
                </a:solidFill>
                <a:latin typeface="Arial"/>
              </a:rPr>
              <a:t>Jeux</a:t>
            </a:r>
            <a:endParaRPr b="1" lang="fr-FR" sz="1400" spc="-1" strike="noStrike">
              <a:solidFill>
                <a:srgbClr val="f5f0e1"/>
              </a:solidFill>
              <a:latin typeface="Arial"/>
            </a:endParaRPr>
          </a:p>
        </p:txBody>
      </p:sp>
      <p:sp>
        <p:nvSpPr>
          <p:cNvPr id="439" name=""/>
          <p:cNvSpPr/>
          <p:nvPr/>
        </p:nvSpPr>
        <p:spPr>
          <a:xfrm>
            <a:off x="6768360" y="5400360"/>
            <a:ext cx="1259640" cy="359640"/>
          </a:xfrm>
          <a:custGeom>
            <a:avLst/>
            <a:gdLst/>
            <a:ahLst/>
            <a:rect l="l" t="t" r="r" b="b"/>
            <a:pathLst>
              <a:path w="75600" h="21600">
                <a:moveTo>
                  <a:pt x="10800" y="0"/>
                </a:moveTo>
                <a:arcTo wR="10800" hR="10800" stAng="16200000" swAng="-5400000"/>
                <a:lnTo>
                  <a:pt x="0" y="10800"/>
                </a:lnTo>
                <a:arcTo wR="10800" hR="10800" stAng="10800000" swAng="-5400000"/>
                <a:lnTo>
                  <a:pt x="64800" y="21600"/>
                </a:lnTo>
                <a:arcTo wR="43200" hR="10800" stAng="5400000" swAng="5400000"/>
                <a:lnTo>
                  <a:pt x="21600" y="10800"/>
                </a:lnTo>
                <a:arcTo wR="43200" hR="10800" stAng="10800000" swAng="5400000"/>
                <a:close/>
              </a:path>
            </a:pathLst>
          </a:custGeom>
          <a:solidFill>
            <a:srgbClr val="1e3d59"/>
          </a:solidFill>
          <a:ln w="36000">
            <a:solidFill>
              <a:srgbClr val="ff6e40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108000" rIns="108000" tIns="63000" bIns="63000" anchor="ctr">
            <a:noAutofit/>
          </a:bodyPr>
          <a:p>
            <a:pPr algn="ctr">
              <a:buNone/>
            </a:pPr>
            <a:r>
              <a:rPr b="1" lang="fr-FR" sz="1200" spc="-1" strike="noStrike">
                <a:solidFill>
                  <a:srgbClr val="ff6e40"/>
                </a:solidFill>
                <a:latin typeface="Arial"/>
              </a:rPr>
              <a:t>Craft</a:t>
            </a:r>
            <a:endParaRPr b="1" lang="fr-FR" sz="1200" spc="-1" strike="noStrike">
              <a:solidFill>
                <a:srgbClr val="ff6e40"/>
              </a:solidFill>
              <a:latin typeface="Arial"/>
            </a:endParaRPr>
          </a:p>
        </p:txBody>
      </p:sp>
      <p:pic>
        <p:nvPicPr>
          <p:cNvPr id="440" name="" descr=""/>
          <p:cNvPicPr/>
          <p:nvPr/>
        </p:nvPicPr>
        <p:blipFill>
          <a:blip r:embed="rId5"/>
          <a:stretch/>
        </p:blipFill>
        <p:spPr>
          <a:xfrm>
            <a:off x="9612000" y="91080"/>
            <a:ext cx="180000" cy="18000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1" name=""/>
          <p:cNvSpPr/>
          <p:nvPr/>
        </p:nvSpPr>
        <p:spPr>
          <a:xfrm>
            <a:off x="3420000" y="900000"/>
            <a:ext cx="7920000" cy="5220000"/>
          </a:xfrm>
          <a:custGeom>
            <a:avLst/>
            <a:gdLst/>
            <a:ahLst/>
            <a:rect l="l" t="t" r="r" b="b"/>
            <a:pathLst>
              <a:path w="32772" h="21600">
                <a:moveTo>
                  <a:pt x="1426" y="0"/>
                </a:moveTo>
                <a:arcTo wR="1426" hR="1426" stAng="16200000" swAng="-5400000"/>
                <a:lnTo>
                  <a:pt x="0" y="20174"/>
                </a:lnTo>
                <a:arcTo wR="1426" hR="1426" stAng="10800000" swAng="-5400000"/>
                <a:lnTo>
                  <a:pt x="31346" y="21600"/>
                </a:lnTo>
                <a:arcTo wR="9746" hR="1426" stAng="5400000" swAng="5400000"/>
                <a:lnTo>
                  <a:pt x="21600" y="1426"/>
                </a:lnTo>
                <a:arcTo wR="9746" hR="1426" stAng="10800000" swAng="5400000"/>
                <a:close/>
              </a:path>
            </a:pathLst>
          </a:custGeom>
          <a:solidFill>
            <a:srgbClr val="f5f0e1">
              <a:alpha val="80000"/>
            </a:srgbClr>
          </a:solidFill>
          <a:ln w="0"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</p:sp>
      <p:sp>
        <p:nvSpPr>
          <p:cNvPr id="442" name="Rectangle 28"/>
          <p:cNvSpPr/>
          <p:nvPr/>
        </p:nvSpPr>
        <p:spPr>
          <a:xfrm>
            <a:off x="0" y="0"/>
            <a:ext cx="12191760" cy="369360"/>
          </a:xfrm>
          <a:prstGeom prst="rect">
            <a:avLst/>
          </a:prstGeom>
          <a:solidFill>
            <a:srgbClr val="f5f0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43" name="Rectangle 29"/>
          <p:cNvSpPr/>
          <p:nvPr/>
        </p:nvSpPr>
        <p:spPr>
          <a:xfrm>
            <a:off x="0" y="0"/>
            <a:ext cx="12191760" cy="390240"/>
          </a:xfrm>
          <a:prstGeom prst="rect">
            <a:avLst/>
          </a:prstGeom>
          <a:solidFill>
            <a:srgbClr val="f5f0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44" name="Connecteur droit 15"/>
          <p:cNvSpPr/>
          <p:nvPr/>
        </p:nvSpPr>
        <p:spPr>
          <a:xfrm>
            <a:off x="0" y="380880"/>
            <a:ext cx="12191760" cy="360"/>
          </a:xfrm>
          <a:prstGeom prst="line">
            <a:avLst/>
          </a:prstGeom>
          <a:ln>
            <a:solidFill>
              <a:srgbClr val="ffffff">
                <a:lumMod val="75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445" name="Image 42" descr=""/>
          <p:cNvPicPr/>
          <p:nvPr/>
        </p:nvPicPr>
        <p:blipFill>
          <a:blip r:embed="rId1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saturation sat="0"/>
                    </a14:imgEffect>
                  </a14:imgLayer>
                </a14:imgProps>
              </a:ext>
            </a:extLst>
          </a:blip>
          <a:srcRect l="27825" t="31430" r="60893" b="48572"/>
          <a:stretch/>
        </p:blipFill>
        <p:spPr>
          <a:xfrm>
            <a:off x="11883960" y="81000"/>
            <a:ext cx="215640" cy="215640"/>
          </a:xfrm>
          <a:prstGeom prst="rect">
            <a:avLst/>
          </a:prstGeom>
          <a:ln w="3175">
            <a:noFill/>
          </a:ln>
        </p:spPr>
      </p:pic>
      <p:grpSp>
        <p:nvGrpSpPr>
          <p:cNvPr id="446" name="Groupe 48"/>
          <p:cNvGrpSpPr/>
          <p:nvPr/>
        </p:nvGrpSpPr>
        <p:grpSpPr>
          <a:xfrm>
            <a:off x="10143000" y="40320"/>
            <a:ext cx="1418040" cy="272880"/>
            <a:chOff x="10143000" y="40320"/>
            <a:chExt cx="1418040" cy="272880"/>
          </a:xfrm>
        </p:grpSpPr>
        <p:pic>
          <p:nvPicPr>
            <p:cNvPr id="447" name="Image 43" descr=""/>
            <p:cNvPicPr/>
            <p:nvPr/>
          </p:nvPicPr>
          <p:blipFill>
            <a:blip r:embed="rId2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saturation sat="0"/>
                      </a14:imgEffect>
                    </a14:imgLayer>
                  </a14:imgProps>
                </a:ext>
              </a:extLst>
            </a:blip>
            <a:srcRect l="27108" t="31244" r="59779" b="48611"/>
            <a:stretch/>
          </p:blipFill>
          <p:spPr>
            <a:xfrm>
              <a:off x="10143000" y="70200"/>
              <a:ext cx="251640" cy="21744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448" name="ZoneTexte 52"/>
            <p:cNvSpPr/>
            <p:nvPr/>
          </p:nvSpPr>
          <p:spPr>
            <a:xfrm>
              <a:off x="10395000" y="40320"/>
              <a:ext cx="1166040" cy="272880"/>
            </a:xfrm>
            <a:prstGeom prst="rect">
              <a:avLst/>
            </a:prstGeom>
            <a:solidFill>
              <a:srgbClr val="f5f0e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spAutoFit/>
            </a:bodyPr>
            <a:p>
              <a:pPr>
                <a:lnSpc>
                  <a:spcPct val="100000"/>
                </a:lnSpc>
                <a:buNone/>
              </a:pPr>
              <a:r>
                <a:rPr b="0" lang="fr-FR" sz="1200" spc="-1" strike="noStrike">
                  <a:solidFill>
                    <a:srgbClr val="000000"/>
                  </a:solidFill>
                  <a:latin typeface="Titillium Web"/>
                </a:rPr>
                <a:t>999.99 $</a:t>
              </a:r>
              <a:endParaRPr b="0" lang="fr-FR" sz="1200" spc="-1" strike="noStrike">
                <a:latin typeface="Arial"/>
              </a:endParaRPr>
            </a:p>
          </p:txBody>
        </p:sp>
      </p:grpSp>
      <p:grpSp>
        <p:nvGrpSpPr>
          <p:cNvPr id="449" name="Groupe 49"/>
          <p:cNvGrpSpPr/>
          <p:nvPr/>
        </p:nvGrpSpPr>
        <p:grpSpPr>
          <a:xfrm>
            <a:off x="8502840" y="91080"/>
            <a:ext cx="1317240" cy="242640"/>
            <a:chOff x="8502840" y="91080"/>
            <a:chExt cx="1317240" cy="242640"/>
          </a:xfrm>
        </p:grpSpPr>
        <p:pic>
          <p:nvPicPr>
            <p:cNvPr id="450" name="Image 44" descr=""/>
            <p:cNvPicPr/>
            <p:nvPr/>
          </p:nvPicPr>
          <p:blipFill>
            <a:blip r:embed="rId3"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saturation sat="0"/>
                      </a14:imgEffect>
                    </a14:imgLayer>
                  </a14:imgProps>
                </a:ext>
              </a:extLst>
            </a:blip>
            <a:srcRect l="28165" t="32056" r="61224" b="50000"/>
            <a:stretch/>
          </p:blipFill>
          <p:spPr>
            <a:xfrm>
              <a:off x="8502840" y="111960"/>
              <a:ext cx="151200" cy="14364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451" name="ZoneTexte 53"/>
            <p:cNvSpPr/>
            <p:nvPr/>
          </p:nvSpPr>
          <p:spPr>
            <a:xfrm>
              <a:off x="8654040" y="91080"/>
              <a:ext cx="1166040" cy="242640"/>
            </a:xfrm>
            <a:prstGeom prst="rect">
              <a:avLst/>
            </a:prstGeom>
            <a:solidFill>
              <a:srgbClr val="f5f0e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spAutoFit/>
            </a:bodyPr>
            <a:p>
              <a:pPr>
                <a:lnSpc>
                  <a:spcPct val="100000"/>
                </a:lnSpc>
                <a:buNone/>
              </a:pPr>
              <a:r>
                <a:rPr b="0" lang="fr-FR" sz="1000" spc="-1" strike="noStrike">
                  <a:solidFill>
                    <a:srgbClr val="2f5597"/>
                  </a:solidFill>
                  <a:latin typeface="Titillium Web Light"/>
                </a:rPr>
                <a:t>523 items</a:t>
              </a:r>
              <a:endParaRPr b="0" lang="fr-FR" sz="1000" spc="-1" strike="noStrike">
                <a:latin typeface="Arial"/>
              </a:endParaRPr>
            </a:p>
          </p:txBody>
        </p:sp>
      </p:grpSp>
      <p:grpSp>
        <p:nvGrpSpPr>
          <p:cNvPr id="452" name="Groupe 50"/>
          <p:cNvGrpSpPr/>
          <p:nvPr/>
        </p:nvGrpSpPr>
        <p:grpSpPr>
          <a:xfrm>
            <a:off x="6945120" y="91080"/>
            <a:ext cx="1234800" cy="242640"/>
            <a:chOff x="6945120" y="91080"/>
            <a:chExt cx="1234800" cy="242640"/>
          </a:xfrm>
        </p:grpSpPr>
        <p:pic>
          <p:nvPicPr>
            <p:cNvPr id="453" name="Image 45" descr=""/>
            <p:cNvPicPr/>
            <p:nvPr/>
          </p:nvPicPr>
          <p:blipFill>
            <a:blip r:embed="rId4">
              <a:extLst>
                <a:ext uri="{BEBA8EAE-BF5A-486C-A8C5-ECC9F3942E4B}">
                  <a14:imgProps xmlns:a14="http://schemas.microsoft.com/office/drawing/2010/main">
                    <a14:imgLayer r:embed="rId8">
                      <a14:imgEffect>
                        <a14:saturation sat="0"/>
                      </a14:imgEffect>
                    </a14:imgLayer>
                  </a14:imgProps>
                </a:ext>
              </a:extLst>
            </a:blip>
            <a:srcRect l="28165" t="32056" r="61224" b="48226"/>
            <a:stretch/>
          </p:blipFill>
          <p:spPr>
            <a:xfrm>
              <a:off x="6945120" y="142200"/>
              <a:ext cx="137520" cy="14364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454" name="ZoneTexte 54"/>
            <p:cNvSpPr/>
            <p:nvPr/>
          </p:nvSpPr>
          <p:spPr>
            <a:xfrm>
              <a:off x="7013880" y="91080"/>
              <a:ext cx="1166040" cy="242640"/>
            </a:xfrm>
            <a:prstGeom prst="rect">
              <a:avLst/>
            </a:prstGeom>
            <a:solidFill>
              <a:srgbClr val="f5f0e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spAutoFit/>
            </a:bodyPr>
            <a:p>
              <a:pPr>
                <a:lnSpc>
                  <a:spcPct val="100000"/>
                </a:lnSpc>
                <a:buNone/>
              </a:pPr>
              <a:r>
                <a:rPr b="0" lang="fr-FR" sz="1000" spc="-1" strike="noStrike">
                  <a:solidFill>
                    <a:srgbClr val="2f5597"/>
                  </a:solidFill>
                  <a:latin typeface="Titillium Web Light"/>
                </a:rPr>
                <a:t>Popularity : 8.5</a:t>
              </a:r>
              <a:endParaRPr b="0" lang="fr-FR" sz="1000" spc="-1" strike="noStrike">
                <a:latin typeface="Arial"/>
              </a:endParaRPr>
            </a:p>
          </p:txBody>
        </p:sp>
      </p:grpSp>
      <p:sp>
        <p:nvSpPr>
          <p:cNvPr id="455" name="ZoneTexte 55"/>
          <p:cNvSpPr/>
          <p:nvPr/>
        </p:nvSpPr>
        <p:spPr>
          <a:xfrm>
            <a:off x="3672000" y="0"/>
            <a:ext cx="2358720" cy="369360"/>
          </a:xfrm>
          <a:prstGeom prst="rect">
            <a:avLst/>
          </a:prstGeom>
          <a:solidFill>
            <a:srgbClr val="f5f0e1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fr-FR" sz="1400" spc="-1" strike="noStrike">
                <a:solidFill>
                  <a:srgbClr val="000000"/>
                </a:solidFill>
                <a:latin typeface="Titillium Web"/>
              </a:rPr>
              <a:t>GrosseCourgedu93</a:t>
            </a:r>
            <a:endParaRPr b="0" lang="fr-FR" sz="1400" spc="-1" strike="noStrike">
              <a:latin typeface="Arial"/>
            </a:endParaRPr>
          </a:p>
        </p:txBody>
      </p:sp>
      <p:sp>
        <p:nvSpPr>
          <p:cNvPr id="456" name="Connecteur droit 16"/>
          <p:cNvSpPr/>
          <p:nvPr/>
        </p:nvSpPr>
        <p:spPr>
          <a:xfrm>
            <a:off x="3652560" y="380520"/>
            <a:ext cx="2378160" cy="360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57" name="Rectangle 30"/>
          <p:cNvSpPr/>
          <p:nvPr/>
        </p:nvSpPr>
        <p:spPr>
          <a:xfrm>
            <a:off x="0" y="0"/>
            <a:ext cx="2645640" cy="1091880"/>
          </a:xfrm>
          <a:prstGeom prst="rect">
            <a:avLst/>
          </a:prstGeom>
          <a:solidFill>
            <a:srgbClr val="f5f0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1" lang="fr-FR" sz="4000" spc="-1" strike="noStrike">
                <a:solidFill>
                  <a:srgbClr val="3b4d61"/>
                </a:solidFill>
                <a:latin typeface="Titillium Web"/>
              </a:rPr>
              <a:t>LOGO</a:t>
            </a:r>
            <a:endParaRPr b="1" lang="fr-FR" sz="4000" spc="-1" strike="noStrike">
              <a:solidFill>
                <a:srgbClr val="3b4d61"/>
              </a:solidFill>
              <a:latin typeface="Arial"/>
            </a:endParaRPr>
          </a:p>
        </p:txBody>
      </p:sp>
      <p:sp>
        <p:nvSpPr>
          <p:cNvPr id="458" name=""/>
          <p:cNvSpPr/>
          <p:nvPr/>
        </p:nvSpPr>
        <p:spPr>
          <a:xfrm>
            <a:off x="180360" y="4680000"/>
            <a:ext cx="2159640" cy="1980360"/>
          </a:xfrm>
          <a:prstGeom prst="flowChartAlternateProcess">
            <a:avLst/>
          </a:prstGeom>
          <a:solidFill>
            <a:srgbClr val="ffb66c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buNone/>
            </a:pPr>
            <a:r>
              <a:rPr b="1" lang="fr-FR" sz="1400" spc="-1" strike="noStrike">
                <a:solidFill>
                  <a:srgbClr val="333333"/>
                </a:solidFill>
                <a:latin typeface="Arial"/>
              </a:rPr>
              <a:t>Fonctions :</a:t>
            </a:r>
            <a:endParaRPr b="1" lang="fr-FR" sz="1400" spc="-1" strike="noStrike">
              <a:solidFill>
                <a:srgbClr val="333333"/>
              </a:solidFill>
              <a:latin typeface="Arial"/>
            </a:endParaRPr>
          </a:p>
          <a:p>
            <a:pPr algn="ctr">
              <a:buNone/>
            </a:pPr>
            <a:endParaRPr b="1" lang="fr-FR" sz="1200" spc="-1" strike="noStrike">
              <a:solidFill>
                <a:srgbClr val="333333"/>
              </a:solidFill>
              <a:latin typeface="Arial"/>
            </a:endParaRPr>
          </a:p>
          <a:p>
            <a:pPr algn="ctr">
              <a:buNone/>
            </a:pPr>
            <a:r>
              <a:rPr b="1" lang="fr-FR" sz="1200" spc="-1" strike="noStrike">
                <a:solidFill>
                  <a:srgbClr val="333333"/>
                </a:solidFill>
                <a:latin typeface="Arial"/>
              </a:rPr>
              <a:t>- Ajout de l’élément</a:t>
            </a:r>
            <a:endParaRPr b="1" lang="fr-FR" sz="1200" spc="-1" strike="noStrike">
              <a:solidFill>
                <a:srgbClr val="333333"/>
              </a:solidFill>
              <a:latin typeface="Arial"/>
            </a:endParaRPr>
          </a:p>
          <a:p>
            <a:pPr algn="ctr">
              <a:buNone/>
            </a:pPr>
            <a:r>
              <a:rPr b="1" lang="fr-FR" sz="1200" spc="-1" strike="noStrike">
                <a:solidFill>
                  <a:srgbClr val="333333"/>
                </a:solidFill>
                <a:latin typeface="Arial"/>
              </a:rPr>
              <a:t>- Popup de confirmation</a:t>
            </a:r>
            <a:endParaRPr b="1" lang="fr-FR" sz="1200" spc="-1" strike="noStrike">
              <a:solidFill>
                <a:srgbClr val="333333"/>
              </a:solidFill>
              <a:latin typeface="Arial"/>
            </a:endParaRPr>
          </a:p>
        </p:txBody>
      </p:sp>
      <p:sp>
        <p:nvSpPr>
          <p:cNvPr id="459" name=""/>
          <p:cNvSpPr/>
          <p:nvPr/>
        </p:nvSpPr>
        <p:spPr>
          <a:xfrm>
            <a:off x="7038000" y="1800000"/>
            <a:ext cx="720000" cy="720000"/>
          </a:xfrm>
          <a:prstGeom prst="ellipse">
            <a:avLst/>
          </a:prstGeom>
          <a:solidFill>
            <a:srgbClr val="1e3d59">
              <a:alpha val="80000"/>
            </a:srgbClr>
          </a:solidFill>
          <a:ln w="36000">
            <a:solidFill>
              <a:srgbClr val="80008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460" name=""/>
          <p:cNvSpPr/>
          <p:nvPr/>
        </p:nvSpPr>
        <p:spPr>
          <a:xfrm>
            <a:off x="7038000" y="2700000"/>
            <a:ext cx="720000" cy="1080000"/>
          </a:xfrm>
          <a:prstGeom prst="flowChartManualOperation">
            <a:avLst/>
          </a:prstGeom>
          <a:solidFill>
            <a:srgbClr val="1e3d59">
              <a:alpha val="80000"/>
            </a:srgbClr>
          </a:solidFill>
          <a:ln w="36000">
            <a:solidFill>
              <a:srgbClr val="069a2e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461" name=""/>
          <p:cNvSpPr/>
          <p:nvPr/>
        </p:nvSpPr>
        <p:spPr>
          <a:xfrm rot="7375200">
            <a:off x="6128640" y="3187800"/>
            <a:ext cx="1080000" cy="180000"/>
          </a:xfrm>
          <a:prstGeom prst="flowChartInputOutput">
            <a:avLst/>
          </a:prstGeom>
          <a:solidFill>
            <a:srgbClr val="1e3d59">
              <a:alpha val="80000"/>
            </a:srgbClr>
          </a:solidFill>
          <a:ln w="36000">
            <a:solidFill>
              <a:srgbClr val="069a2e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462" name=""/>
          <p:cNvSpPr/>
          <p:nvPr/>
        </p:nvSpPr>
        <p:spPr>
          <a:xfrm flipH="1" rot="14224800">
            <a:off x="7586640" y="3187800"/>
            <a:ext cx="1080000" cy="180000"/>
          </a:xfrm>
          <a:prstGeom prst="flowChartInputOutput">
            <a:avLst/>
          </a:prstGeom>
          <a:solidFill>
            <a:srgbClr val="1e3d59">
              <a:alpha val="80000"/>
            </a:srgbClr>
          </a:solidFill>
          <a:ln w="36000">
            <a:solidFill>
              <a:srgbClr val="2535d4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463" name=""/>
          <p:cNvSpPr/>
          <p:nvPr/>
        </p:nvSpPr>
        <p:spPr>
          <a:xfrm rot="3985200">
            <a:off x="7165440" y="4192560"/>
            <a:ext cx="1243080" cy="180000"/>
          </a:xfrm>
          <a:prstGeom prst="flowChartInputOutput">
            <a:avLst/>
          </a:prstGeom>
          <a:solidFill>
            <a:srgbClr val="1e3d59">
              <a:alpha val="80000"/>
            </a:srgbClr>
          </a:solidFill>
          <a:ln w="36000">
            <a:solidFill>
              <a:srgbClr val="069a2e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464" name=""/>
          <p:cNvSpPr/>
          <p:nvPr/>
        </p:nvSpPr>
        <p:spPr>
          <a:xfrm flipH="1" rot="17614800">
            <a:off x="6320880" y="4192560"/>
            <a:ext cx="1243080" cy="179640"/>
          </a:xfrm>
          <a:prstGeom prst="flowChartInputOutput">
            <a:avLst/>
          </a:prstGeom>
          <a:solidFill>
            <a:srgbClr val="1e3d59">
              <a:alpha val="80000"/>
            </a:srgbClr>
          </a:solidFill>
          <a:ln w="36000">
            <a:solidFill>
              <a:srgbClr val="2535d4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465" name=""/>
          <p:cNvSpPr/>
          <p:nvPr/>
        </p:nvSpPr>
        <p:spPr>
          <a:xfrm>
            <a:off x="3420360" y="900360"/>
            <a:ext cx="7920000" cy="719640"/>
          </a:xfrm>
          <a:custGeom>
            <a:avLst/>
            <a:gdLst/>
            <a:ahLst/>
            <a:rect l="l" t="t" r="r" b="b"/>
            <a:pathLst>
              <a:path w="237611" h="21600">
                <a:moveTo>
                  <a:pt x="10800" y="0"/>
                </a:moveTo>
                <a:arcTo wR="10800" hR="10800" stAng="16200000" swAng="-5400000"/>
                <a:lnTo>
                  <a:pt x="0" y="10800"/>
                </a:lnTo>
                <a:arcTo wR="10800" hR="10800" stAng="10800000" swAng="-5400000"/>
                <a:lnTo>
                  <a:pt x="226811" y="21600"/>
                </a:lnTo>
                <a:arcTo wR="205211" hR="10800" stAng="5400000" swAng="5400000"/>
                <a:lnTo>
                  <a:pt x="21600" y="10800"/>
                </a:lnTo>
                <a:arcTo wR="205211" hR="10800" stAng="10800000" swAng="5400000"/>
                <a:close/>
              </a:path>
            </a:pathLst>
          </a:custGeom>
          <a:solidFill>
            <a:srgbClr val="1e3d59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buNone/>
            </a:pPr>
            <a:r>
              <a:rPr b="1" lang="fr-FR" sz="2000" spc="-1" strike="noStrike">
                <a:solidFill>
                  <a:srgbClr val="f5f0e1"/>
                </a:solidFill>
                <a:latin typeface="Arial"/>
              </a:rPr>
              <a:t>Craft</a:t>
            </a:r>
            <a:endParaRPr b="1" lang="fr-FR" sz="2000" spc="-1" strike="noStrike">
              <a:solidFill>
                <a:srgbClr val="f5f0e1"/>
              </a:solidFill>
              <a:latin typeface="Arial"/>
            </a:endParaRPr>
          </a:p>
        </p:txBody>
      </p:sp>
      <p:sp>
        <p:nvSpPr>
          <p:cNvPr id="466" name=""/>
          <p:cNvSpPr/>
          <p:nvPr/>
        </p:nvSpPr>
        <p:spPr>
          <a:xfrm>
            <a:off x="180000" y="1260000"/>
            <a:ext cx="2340000" cy="2160000"/>
          </a:xfrm>
          <a:custGeom>
            <a:avLst/>
            <a:gdLst/>
            <a:ahLst/>
            <a:rect l="l" t="t" r="r" b="b"/>
            <a:pathLst>
              <a:path w="23400" h="21600">
                <a:moveTo>
                  <a:pt x="2766" y="0"/>
                </a:moveTo>
                <a:arcTo wR="2766" hR="2766" stAng="16200000" swAng="-5400000"/>
                <a:lnTo>
                  <a:pt x="0" y="18834"/>
                </a:lnTo>
                <a:arcTo wR="2766" hR="2766" stAng="10800000" swAng="-5400000"/>
                <a:lnTo>
                  <a:pt x="20634" y="21600"/>
                </a:lnTo>
                <a:arcTo wR="966" hR="2766" stAng="5400000" swAng="-5400000"/>
                <a:lnTo>
                  <a:pt x="21600" y="2766"/>
                </a:lnTo>
                <a:arcTo wR="966" hR="2766" stAng="0" swAng="-5400000"/>
                <a:close/>
              </a:path>
            </a:pathLst>
          </a:custGeom>
          <a:solidFill>
            <a:srgbClr val="f5f0e1">
              <a:alpha val="8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67" name=""/>
          <p:cNvSpPr/>
          <p:nvPr/>
        </p:nvSpPr>
        <p:spPr>
          <a:xfrm>
            <a:off x="408600" y="1397520"/>
            <a:ext cx="1882800" cy="342000"/>
          </a:xfrm>
          <a:custGeom>
            <a:avLst/>
            <a:gdLst/>
            <a:ahLst/>
            <a:rect l="l" t="t" r="r" b="b"/>
            <a:pathLst>
              <a:path w="118811" h="21600">
                <a:moveTo>
                  <a:pt x="3460" y="0"/>
                </a:moveTo>
                <a:arcTo wR="3460" hR="3460" stAng="16200000" swAng="-5400000"/>
                <a:lnTo>
                  <a:pt x="0" y="18140"/>
                </a:lnTo>
                <a:arcTo wR="3460" hR="3460" stAng="10800000" swAng="-5400000"/>
                <a:lnTo>
                  <a:pt x="115352" y="21600"/>
                </a:lnTo>
                <a:arcTo wR="93752" hR="3460" stAng="5400000" swAng="5400000"/>
                <a:lnTo>
                  <a:pt x="21600" y="3460"/>
                </a:lnTo>
                <a:arcTo wR="93752" hR="3460" stAng="10800000" swAng="5400000"/>
                <a:close/>
              </a:path>
            </a:pathLst>
          </a:custGeom>
          <a:solidFill>
            <a:srgbClr val="1e3d59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buNone/>
            </a:pPr>
            <a:r>
              <a:rPr b="1" lang="fr-FR" sz="1400" spc="-1" strike="noStrike">
                <a:solidFill>
                  <a:srgbClr val="f5f0e1"/>
                </a:solidFill>
                <a:latin typeface="Arial"/>
              </a:rPr>
              <a:t>Page Utilisateur</a:t>
            </a:r>
            <a:endParaRPr b="1" lang="fr-FR" sz="1400" spc="-1" strike="noStrike">
              <a:solidFill>
                <a:srgbClr val="f5f0e1"/>
              </a:solidFill>
              <a:latin typeface="Arial"/>
            </a:endParaRPr>
          </a:p>
        </p:txBody>
      </p:sp>
      <p:sp>
        <p:nvSpPr>
          <p:cNvPr id="468" name=""/>
          <p:cNvSpPr/>
          <p:nvPr/>
        </p:nvSpPr>
        <p:spPr>
          <a:xfrm>
            <a:off x="408960" y="1757520"/>
            <a:ext cx="1882800" cy="342000"/>
          </a:xfrm>
          <a:custGeom>
            <a:avLst/>
            <a:gdLst/>
            <a:ahLst/>
            <a:rect l="l" t="t" r="r" b="b"/>
            <a:pathLst>
              <a:path w="118811" h="21600">
                <a:moveTo>
                  <a:pt x="3460" y="0"/>
                </a:moveTo>
                <a:arcTo wR="3460" hR="3460" stAng="16200000" swAng="-5400000"/>
                <a:lnTo>
                  <a:pt x="0" y="18140"/>
                </a:lnTo>
                <a:arcTo wR="3460" hR="3460" stAng="10800000" swAng="-5400000"/>
                <a:lnTo>
                  <a:pt x="115352" y="21600"/>
                </a:lnTo>
                <a:arcTo wR="93752" hR="3460" stAng="5400000" swAng="5400000"/>
                <a:lnTo>
                  <a:pt x="21600" y="3460"/>
                </a:lnTo>
                <a:arcTo wR="93752" hR="3460" stAng="10800000" swAng="5400000"/>
                <a:close/>
              </a:path>
            </a:pathLst>
          </a:custGeom>
          <a:solidFill>
            <a:srgbClr val="1e3d59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buNone/>
            </a:pPr>
            <a:r>
              <a:rPr b="1" lang="fr-FR" sz="1400" spc="-1" strike="noStrike">
                <a:solidFill>
                  <a:srgbClr val="f5f0e1"/>
                </a:solidFill>
                <a:latin typeface="Arial"/>
              </a:rPr>
              <a:t>Craft</a:t>
            </a:r>
            <a:endParaRPr b="1" lang="fr-FR" sz="1400" spc="-1" strike="noStrike">
              <a:solidFill>
                <a:srgbClr val="f5f0e1"/>
              </a:solidFill>
              <a:latin typeface="Arial"/>
            </a:endParaRPr>
          </a:p>
        </p:txBody>
      </p:sp>
      <p:sp>
        <p:nvSpPr>
          <p:cNvPr id="469" name=""/>
          <p:cNvSpPr/>
          <p:nvPr/>
        </p:nvSpPr>
        <p:spPr>
          <a:xfrm>
            <a:off x="408600" y="2117880"/>
            <a:ext cx="1882800" cy="342000"/>
          </a:xfrm>
          <a:custGeom>
            <a:avLst/>
            <a:gdLst/>
            <a:ahLst/>
            <a:rect l="l" t="t" r="r" b="b"/>
            <a:pathLst>
              <a:path w="118811" h="21600">
                <a:moveTo>
                  <a:pt x="3460" y="0"/>
                </a:moveTo>
                <a:arcTo wR="3460" hR="3460" stAng="16200000" swAng="-5400000"/>
                <a:lnTo>
                  <a:pt x="0" y="18140"/>
                </a:lnTo>
                <a:arcTo wR="3460" hR="3460" stAng="10800000" swAng="-5400000"/>
                <a:lnTo>
                  <a:pt x="115352" y="21600"/>
                </a:lnTo>
                <a:arcTo wR="93752" hR="3460" stAng="5400000" swAng="5400000"/>
                <a:lnTo>
                  <a:pt x="21600" y="3460"/>
                </a:lnTo>
                <a:arcTo wR="93752" hR="3460" stAng="10800000" swAng="5400000"/>
                <a:close/>
              </a:path>
            </a:pathLst>
          </a:custGeom>
          <a:solidFill>
            <a:srgbClr val="1e3d59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buNone/>
            </a:pPr>
            <a:r>
              <a:rPr b="1" lang="fr-FR" sz="1400" spc="-1" strike="noStrike">
                <a:solidFill>
                  <a:srgbClr val="f5f0e1"/>
                </a:solidFill>
                <a:latin typeface="Arial"/>
              </a:rPr>
              <a:t>Marché</a:t>
            </a:r>
            <a:endParaRPr b="1" lang="fr-FR" sz="1400" spc="-1" strike="noStrike">
              <a:solidFill>
                <a:srgbClr val="f5f0e1"/>
              </a:solidFill>
              <a:latin typeface="Arial"/>
            </a:endParaRPr>
          </a:p>
        </p:txBody>
      </p:sp>
      <p:sp>
        <p:nvSpPr>
          <p:cNvPr id="470" name=""/>
          <p:cNvSpPr/>
          <p:nvPr/>
        </p:nvSpPr>
        <p:spPr>
          <a:xfrm>
            <a:off x="408960" y="2478240"/>
            <a:ext cx="1882800" cy="342000"/>
          </a:xfrm>
          <a:custGeom>
            <a:avLst/>
            <a:gdLst/>
            <a:ahLst/>
            <a:rect l="l" t="t" r="r" b="b"/>
            <a:pathLst>
              <a:path w="118811" h="21600">
                <a:moveTo>
                  <a:pt x="3460" y="0"/>
                </a:moveTo>
                <a:arcTo wR="3460" hR="3460" stAng="16200000" swAng="-5400000"/>
                <a:lnTo>
                  <a:pt x="0" y="18140"/>
                </a:lnTo>
                <a:arcTo wR="3460" hR="3460" stAng="10800000" swAng="-5400000"/>
                <a:lnTo>
                  <a:pt x="115352" y="21600"/>
                </a:lnTo>
                <a:arcTo wR="93752" hR="3460" stAng="5400000" swAng="5400000"/>
                <a:lnTo>
                  <a:pt x="21600" y="3460"/>
                </a:lnTo>
                <a:arcTo wR="93752" hR="3460" stAng="10800000" swAng="5400000"/>
                <a:close/>
              </a:path>
            </a:pathLst>
          </a:custGeom>
          <a:solidFill>
            <a:srgbClr val="1e3d59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buNone/>
            </a:pPr>
            <a:r>
              <a:rPr b="1" lang="fr-FR" sz="1400" spc="-1" strike="noStrike">
                <a:solidFill>
                  <a:srgbClr val="f5f0e1"/>
                </a:solidFill>
                <a:latin typeface="Arial"/>
              </a:rPr>
              <a:t>Galerie</a:t>
            </a:r>
            <a:endParaRPr b="1" lang="fr-FR" sz="1400" spc="-1" strike="noStrike">
              <a:solidFill>
                <a:srgbClr val="f5f0e1"/>
              </a:solidFill>
              <a:latin typeface="Arial"/>
            </a:endParaRPr>
          </a:p>
        </p:txBody>
      </p:sp>
      <p:sp>
        <p:nvSpPr>
          <p:cNvPr id="471" name=""/>
          <p:cNvSpPr/>
          <p:nvPr/>
        </p:nvSpPr>
        <p:spPr>
          <a:xfrm>
            <a:off x="409320" y="2838600"/>
            <a:ext cx="1882800" cy="342000"/>
          </a:xfrm>
          <a:custGeom>
            <a:avLst/>
            <a:gdLst/>
            <a:ahLst/>
            <a:rect l="l" t="t" r="r" b="b"/>
            <a:pathLst>
              <a:path w="118811" h="21600">
                <a:moveTo>
                  <a:pt x="3460" y="0"/>
                </a:moveTo>
                <a:arcTo wR="3460" hR="3460" stAng="16200000" swAng="-5400000"/>
                <a:lnTo>
                  <a:pt x="0" y="18140"/>
                </a:lnTo>
                <a:arcTo wR="3460" hR="3460" stAng="10800000" swAng="-5400000"/>
                <a:lnTo>
                  <a:pt x="115352" y="21600"/>
                </a:lnTo>
                <a:arcTo wR="93752" hR="3460" stAng="5400000" swAng="5400000"/>
                <a:lnTo>
                  <a:pt x="21600" y="3460"/>
                </a:lnTo>
                <a:arcTo wR="93752" hR="3460" stAng="10800000" swAng="5400000"/>
                <a:close/>
              </a:path>
            </a:pathLst>
          </a:custGeom>
          <a:solidFill>
            <a:srgbClr val="1e3d59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buNone/>
            </a:pPr>
            <a:r>
              <a:rPr b="1" lang="fr-FR" sz="1400" spc="-1" strike="noStrike">
                <a:solidFill>
                  <a:srgbClr val="f5f0e1"/>
                </a:solidFill>
                <a:latin typeface="Arial"/>
              </a:rPr>
              <a:t>Jeux</a:t>
            </a:r>
            <a:endParaRPr b="1" lang="fr-FR" sz="1400" spc="-1" strike="noStrike">
              <a:solidFill>
                <a:srgbClr val="f5f0e1"/>
              </a:solidFill>
              <a:latin typeface="Arial"/>
            </a:endParaRPr>
          </a:p>
        </p:txBody>
      </p:sp>
      <p:sp>
        <p:nvSpPr>
          <p:cNvPr id="472" name=""/>
          <p:cNvSpPr/>
          <p:nvPr/>
        </p:nvSpPr>
        <p:spPr>
          <a:xfrm>
            <a:off x="6768360" y="5400360"/>
            <a:ext cx="1259640" cy="359640"/>
          </a:xfrm>
          <a:custGeom>
            <a:avLst/>
            <a:gdLst/>
            <a:ahLst/>
            <a:rect l="l" t="t" r="r" b="b"/>
            <a:pathLst>
              <a:path w="75600" h="21600">
                <a:moveTo>
                  <a:pt x="10800" y="0"/>
                </a:moveTo>
                <a:arcTo wR="10800" hR="10800" stAng="16200000" swAng="-5400000"/>
                <a:lnTo>
                  <a:pt x="0" y="10800"/>
                </a:lnTo>
                <a:arcTo wR="10800" hR="10800" stAng="10800000" swAng="-5400000"/>
                <a:lnTo>
                  <a:pt x="64800" y="21600"/>
                </a:lnTo>
                <a:arcTo wR="43200" hR="10800" stAng="5400000" swAng="5400000"/>
                <a:lnTo>
                  <a:pt x="21600" y="10800"/>
                </a:lnTo>
                <a:arcTo wR="43200" hR="10800" stAng="10800000" swAng="5400000"/>
                <a:close/>
              </a:path>
            </a:pathLst>
          </a:custGeom>
          <a:solidFill>
            <a:srgbClr val="1e3d59"/>
          </a:solidFill>
          <a:ln w="36000">
            <a:solidFill>
              <a:srgbClr val="ff6e40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108000" rIns="108000" tIns="63000" bIns="63000" anchor="ctr">
            <a:noAutofit/>
          </a:bodyPr>
          <a:p>
            <a:pPr algn="ctr">
              <a:buNone/>
            </a:pPr>
            <a:r>
              <a:rPr b="1" lang="fr-FR" sz="1200" spc="-1" strike="noStrike">
                <a:solidFill>
                  <a:srgbClr val="ff6e40"/>
                </a:solidFill>
                <a:latin typeface="Arial"/>
              </a:rPr>
              <a:t>Craft</a:t>
            </a:r>
            <a:endParaRPr b="1" lang="fr-FR" sz="1200" spc="-1" strike="noStrike">
              <a:solidFill>
                <a:srgbClr val="ff6e40"/>
              </a:solidFill>
              <a:latin typeface="Arial"/>
            </a:endParaRPr>
          </a:p>
        </p:txBody>
      </p:sp>
      <p:sp>
        <p:nvSpPr>
          <p:cNvPr id="473" name=""/>
          <p:cNvSpPr/>
          <p:nvPr/>
        </p:nvSpPr>
        <p:spPr>
          <a:xfrm>
            <a:off x="5292000" y="1620000"/>
            <a:ext cx="4140000" cy="2340000"/>
          </a:xfrm>
          <a:custGeom>
            <a:avLst/>
            <a:gdLst/>
            <a:ahLst/>
            <a:rect l="l" t="t" r="r" b="b"/>
            <a:pathLst>
              <a:path w="38213" h="21600">
                <a:moveTo>
                  <a:pt x="1426" y="0"/>
                </a:moveTo>
                <a:arcTo wR="1426" hR="1426" stAng="16200000" swAng="-5400000"/>
                <a:lnTo>
                  <a:pt x="0" y="20174"/>
                </a:lnTo>
                <a:arcTo wR="1426" hR="1426" stAng="10800000" swAng="-5400000"/>
                <a:lnTo>
                  <a:pt x="36787" y="21600"/>
                </a:lnTo>
                <a:arcTo wR="15187" hR="1426" stAng="5400000" swAng="5400000"/>
                <a:lnTo>
                  <a:pt x="21600" y="1426"/>
                </a:lnTo>
                <a:arcTo wR="15187" hR="1426" stAng="10800000" swAng="5400000"/>
                <a:close/>
              </a:path>
            </a:pathLst>
          </a:custGeom>
          <a:solidFill>
            <a:srgbClr val="f5f0e1">
              <a:alpha val="95000"/>
            </a:srgbClr>
          </a:solidFill>
          <a:ln w="18000">
            <a:solidFill>
              <a:srgbClr val="3465a4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9000" rIns="99000" tIns="54000" bIns="54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1" lang="fr-FR" sz="2000" spc="-1" strike="noStrike">
                <a:solidFill>
                  <a:srgbClr val="1e3d59"/>
                </a:solidFill>
                <a:latin typeface="Arial"/>
              </a:rPr>
              <a:t>Êtes-vous sûrs ?</a:t>
            </a:r>
            <a:endParaRPr b="0" lang="fr-FR" sz="2000" spc="-1" strike="noStrike">
              <a:solidFill>
                <a:srgbClr val="1e3d59"/>
              </a:solidFill>
              <a:latin typeface="Arial"/>
            </a:endParaRPr>
          </a:p>
          <a:p>
            <a:pPr algn="ctr">
              <a:lnSpc>
                <a:spcPct val="100000"/>
              </a:lnSpc>
              <a:buNone/>
            </a:pPr>
            <a:endParaRPr b="0" lang="fr-FR" sz="1600" spc="-1" strike="noStrike">
              <a:solidFill>
                <a:srgbClr val="1e3d59"/>
              </a:solidFill>
              <a:latin typeface="Arial"/>
            </a:endParaRPr>
          </a:p>
          <a:p>
            <a:pPr algn="ctr">
              <a:lnSpc>
                <a:spcPct val="100000"/>
              </a:lnSpc>
              <a:buNone/>
            </a:pPr>
            <a:r>
              <a:rPr b="1" lang="fr-FR" sz="1600" spc="-1" strike="noStrike">
                <a:solidFill>
                  <a:srgbClr val="1e3d59"/>
                </a:solidFill>
                <a:latin typeface="Arial"/>
              </a:rPr>
              <a:t>Oui</a:t>
            </a:r>
            <a:r>
              <a:rPr b="1" lang="fr-FR" sz="1600" spc="-1" strike="noStrike">
                <a:solidFill>
                  <a:srgbClr val="1e3d59"/>
                </a:solidFill>
                <a:latin typeface="Arial"/>
              </a:rPr>
              <a:t>	</a:t>
            </a:r>
            <a:r>
              <a:rPr b="1" lang="fr-FR" sz="1600" spc="-1" strike="noStrike">
                <a:solidFill>
                  <a:srgbClr val="1e3d59"/>
                </a:solidFill>
                <a:latin typeface="Arial"/>
              </a:rPr>
              <a:t>Non</a:t>
            </a:r>
            <a:endParaRPr b="0" lang="fr-FR" sz="1600" spc="-1" strike="noStrike">
              <a:solidFill>
                <a:srgbClr val="1e3d59"/>
              </a:solidFill>
              <a:latin typeface="Arial"/>
            </a:endParaRPr>
          </a:p>
        </p:txBody>
      </p:sp>
      <p:pic>
        <p:nvPicPr>
          <p:cNvPr id="474" name="" descr=""/>
          <p:cNvPicPr/>
          <p:nvPr/>
        </p:nvPicPr>
        <p:blipFill>
          <a:blip r:embed="rId5"/>
          <a:stretch/>
        </p:blipFill>
        <p:spPr>
          <a:xfrm>
            <a:off x="9612000" y="91080"/>
            <a:ext cx="180000" cy="18000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5" name=""/>
          <p:cNvSpPr/>
          <p:nvPr/>
        </p:nvSpPr>
        <p:spPr>
          <a:xfrm>
            <a:off x="3420000" y="900000"/>
            <a:ext cx="7920000" cy="5760000"/>
          </a:xfrm>
          <a:custGeom>
            <a:avLst/>
            <a:gdLst/>
            <a:ahLst/>
            <a:rect l="l" t="t" r="r" b="b"/>
            <a:pathLst>
              <a:path w="29699" h="21600">
                <a:moveTo>
                  <a:pt x="1426" y="0"/>
                </a:moveTo>
                <a:arcTo wR="1426" hR="1426" stAng="16200000" swAng="-5400000"/>
                <a:lnTo>
                  <a:pt x="0" y="20174"/>
                </a:lnTo>
                <a:arcTo wR="1426" hR="1426" stAng="10800000" swAng="-5400000"/>
                <a:lnTo>
                  <a:pt x="28274" y="21600"/>
                </a:lnTo>
                <a:arcTo wR="6674" hR="1426" stAng="5400000" swAng="5400000"/>
                <a:lnTo>
                  <a:pt x="21600" y="1426"/>
                </a:lnTo>
                <a:arcTo wR="6674" hR="1426" stAng="10800000" swAng="5400000"/>
                <a:close/>
              </a:path>
            </a:pathLst>
          </a:custGeom>
          <a:solidFill>
            <a:srgbClr val="f5f0e1">
              <a:alpha val="80000"/>
            </a:srgbClr>
          </a:solidFill>
          <a:ln w="0"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</p:sp>
      <p:sp>
        <p:nvSpPr>
          <p:cNvPr id="476" name="Rectangle 34"/>
          <p:cNvSpPr/>
          <p:nvPr/>
        </p:nvSpPr>
        <p:spPr>
          <a:xfrm>
            <a:off x="0" y="0"/>
            <a:ext cx="12191760" cy="369360"/>
          </a:xfrm>
          <a:prstGeom prst="rect">
            <a:avLst/>
          </a:prstGeom>
          <a:solidFill>
            <a:srgbClr val="f5f0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77" name="Rectangle 35"/>
          <p:cNvSpPr/>
          <p:nvPr/>
        </p:nvSpPr>
        <p:spPr>
          <a:xfrm>
            <a:off x="0" y="0"/>
            <a:ext cx="12191760" cy="390240"/>
          </a:xfrm>
          <a:prstGeom prst="rect">
            <a:avLst/>
          </a:prstGeom>
          <a:solidFill>
            <a:srgbClr val="f5f0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78" name="Connecteur droit 19"/>
          <p:cNvSpPr/>
          <p:nvPr/>
        </p:nvSpPr>
        <p:spPr>
          <a:xfrm>
            <a:off x="0" y="380880"/>
            <a:ext cx="12191760" cy="360"/>
          </a:xfrm>
          <a:prstGeom prst="line">
            <a:avLst/>
          </a:prstGeom>
          <a:ln>
            <a:solidFill>
              <a:srgbClr val="ffffff">
                <a:lumMod val="75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479" name="Image 18" descr=""/>
          <p:cNvPicPr/>
          <p:nvPr/>
        </p:nvPicPr>
        <p:blipFill>
          <a:blip r:embed="rId1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saturation sat="0"/>
                    </a14:imgEffect>
                  </a14:imgLayer>
                </a14:imgProps>
              </a:ext>
            </a:extLst>
          </a:blip>
          <a:srcRect l="27825" t="31430" r="60893" b="48572"/>
          <a:stretch/>
        </p:blipFill>
        <p:spPr>
          <a:xfrm>
            <a:off x="11883960" y="81000"/>
            <a:ext cx="215640" cy="215640"/>
          </a:xfrm>
          <a:prstGeom prst="rect">
            <a:avLst/>
          </a:prstGeom>
          <a:ln w="3175">
            <a:noFill/>
          </a:ln>
        </p:spPr>
      </p:pic>
      <p:grpSp>
        <p:nvGrpSpPr>
          <p:cNvPr id="480" name="Groupe 21"/>
          <p:cNvGrpSpPr/>
          <p:nvPr/>
        </p:nvGrpSpPr>
        <p:grpSpPr>
          <a:xfrm>
            <a:off x="10143000" y="40320"/>
            <a:ext cx="1418040" cy="272880"/>
            <a:chOff x="10143000" y="40320"/>
            <a:chExt cx="1418040" cy="272880"/>
          </a:xfrm>
        </p:grpSpPr>
        <p:pic>
          <p:nvPicPr>
            <p:cNvPr id="481" name="Image 19" descr=""/>
            <p:cNvPicPr/>
            <p:nvPr/>
          </p:nvPicPr>
          <p:blipFill>
            <a:blip r:embed="rId2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saturation sat="0"/>
                      </a14:imgEffect>
                    </a14:imgLayer>
                  </a14:imgProps>
                </a:ext>
              </a:extLst>
            </a:blip>
            <a:srcRect l="27108" t="31244" r="59779" b="48611"/>
            <a:stretch/>
          </p:blipFill>
          <p:spPr>
            <a:xfrm>
              <a:off x="10143000" y="70200"/>
              <a:ext cx="251640" cy="21744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482" name="ZoneTexte 21"/>
            <p:cNvSpPr/>
            <p:nvPr/>
          </p:nvSpPr>
          <p:spPr>
            <a:xfrm>
              <a:off x="10395000" y="40320"/>
              <a:ext cx="1166040" cy="272880"/>
            </a:xfrm>
            <a:prstGeom prst="rect">
              <a:avLst/>
            </a:prstGeom>
            <a:solidFill>
              <a:srgbClr val="f5f0e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spAutoFit/>
            </a:bodyPr>
            <a:p>
              <a:pPr>
                <a:lnSpc>
                  <a:spcPct val="100000"/>
                </a:lnSpc>
                <a:buNone/>
              </a:pPr>
              <a:r>
                <a:rPr b="0" lang="fr-FR" sz="1200" spc="-1" strike="noStrike">
                  <a:solidFill>
                    <a:srgbClr val="000000"/>
                  </a:solidFill>
                  <a:latin typeface="Titillium Web"/>
                </a:rPr>
                <a:t>999.99 $</a:t>
              </a:r>
              <a:endParaRPr b="0" lang="fr-FR" sz="1200" spc="-1" strike="noStrike">
                <a:latin typeface="Arial"/>
              </a:endParaRPr>
            </a:p>
          </p:txBody>
        </p:sp>
      </p:grpSp>
      <p:grpSp>
        <p:nvGrpSpPr>
          <p:cNvPr id="483" name="Groupe 22"/>
          <p:cNvGrpSpPr/>
          <p:nvPr/>
        </p:nvGrpSpPr>
        <p:grpSpPr>
          <a:xfrm>
            <a:off x="8502840" y="91080"/>
            <a:ext cx="1317240" cy="242640"/>
            <a:chOff x="8502840" y="91080"/>
            <a:chExt cx="1317240" cy="242640"/>
          </a:xfrm>
        </p:grpSpPr>
        <p:pic>
          <p:nvPicPr>
            <p:cNvPr id="484" name="Image 20" descr=""/>
            <p:cNvPicPr/>
            <p:nvPr/>
          </p:nvPicPr>
          <p:blipFill>
            <a:blip r:embed="rId3"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saturation sat="0"/>
                      </a14:imgEffect>
                    </a14:imgLayer>
                  </a14:imgProps>
                </a:ext>
              </a:extLst>
            </a:blip>
            <a:srcRect l="28165" t="32056" r="61224" b="50000"/>
            <a:stretch/>
          </p:blipFill>
          <p:spPr>
            <a:xfrm>
              <a:off x="8502840" y="111960"/>
              <a:ext cx="151200" cy="14364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485" name="ZoneTexte 22"/>
            <p:cNvSpPr/>
            <p:nvPr/>
          </p:nvSpPr>
          <p:spPr>
            <a:xfrm>
              <a:off x="8654040" y="91080"/>
              <a:ext cx="1166040" cy="242640"/>
            </a:xfrm>
            <a:prstGeom prst="rect">
              <a:avLst/>
            </a:prstGeom>
            <a:solidFill>
              <a:srgbClr val="f5f0e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spAutoFit/>
            </a:bodyPr>
            <a:p>
              <a:pPr>
                <a:lnSpc>
                  <a:spcPct val="100000"/>
                </a:lnSpc>
                <a:buNone/>
              </a:pPr>
              <a:r>
                <a:rPr b="0" lang="fr-FR" sz="1000" spc="-1" strike="noStrike">
                  <a:solidFill>
                    <a:srgbClr val="2f5597"/>
                  </a:solidFill>
                  <a:latin typeface="Titillium Web Light"/>
                </a:rPr>
                <a:t>523 items</a:t>
              </a:r>
              <a:endParaRPr b="0" lang="fr-FR" sz="1000" spc="-1" strike="noStrike">
                <a:latin typeface="Arial"/>
              </a:endParaRPr>
            </a:p>
          </p:txBody>
        </p:sp>
      </p:grpSp>
      <p:grpSp>
        <p:nvGrpSpPr>
          <p:cNvPr id="486" name="Groupe 23"/>
          <p:cNvGrpSpPr/>
          <p:nvPr/>
        </p:nvGrpSpPr>
        <p:grpSpPr>
          <a:xfrm>
            <a:off x="6945120" y="91080"/>
            <a:ext cx="1234800" cy="242640"/>
            <a:chOff x="6945120" y="91080"/>
            <a:chExt cx="1234800" cy="242640"/>
          </a:xfrm>
        </p:grpSpPr>
        <p:pic>
          <p:nvPicPr>
            <p:cNvPr id="487" name="Image 21" descr=""/>
            <p:cNvPicPr/>
            <p:nvPr/>
          </p:nvPicPr>
          <p:blipFill>
            <a:blip r:embed="rId4">
              <a:extLst>
                <a:ext uri="{BEBA8EAE-BF5A-486C-A8C5-ECC9F3942E4B}">
                  <a14:imgProps xmlns:a14="http://schemas.microsoft.com/office/drawing/2010/main">
                    <a14:imgLayer r:embed="rId8">
                      <a14:imgEffect>
                        <a14:saturation sat="0"/>
                      </a14:imgEffect>
                    </a14:imgLayer>
                  </a14:imgProps>
                </a:ext>
              </a:extLst>
            </a:blip>
            <a:srcRect l="28165" t="32056" r="61224" b="48226"/>
            <a:stretch/>
          </p:blipFill>
          <p:spPr>
            <a:xfrm>
              <a:off x="6945120" y="142200"/>
              <a:ext cx="137520" cy="14364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488" name="ZoneTexte 23"/>
            <p:cNvSpPr/>
            <p:nvPr/>
          </p:nvSpPr>
          <p:spPr>
            <a:xfrm>
              <a:off x="7013880" y="91080"/>
              <a:ext cx="1166040" cy="242640"/>
            </a:xfrm>
            <a:prstGeom prst="rect">
              <a:avLst/>
            </a:prstGeom>
            <a:solidFill>
              <a:srgbClr val="f5f0e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spAutoFit/>
            </a:bodyPr>
            <a:p>
              <a:pPr>
                <a:lnSpc>
                  <a:spcPct val="100000"/>
                </a:lnSpc>
                <a:buNone/>
              </a:pPr>
              <a:r>
                <a:rPr b="0" lang="fr-FR" sz="1000" spc="-1" strike="noStrike">
                  <a:solidFill>
                    <a:srgbClr val="2f5597"/>
                  </a:solidFill>
                  <a:latin typeface="Titillium Web Light"/>
                </a:rPr>
                <a:t>Popularity : 8.5</a:t>
              </a:r>
              <a:endParaRPr b="0" lang="fr-FR" sz="1000" spc="-1" strike="noStrike">
                <a:latin typeface="Arial"/>
              </a:endParaRPr>
            </a:p>
          </p:txBody>
        </p:sp>
      </p:grpSp>
      <p:sp>
        <p:nvSpPr>
          <p:cNvPr id="489" name="ZoneTexte 24"/>
          <p:cNvSpPr/>
          <p:nvPr/>
        </p:nvSpPr>
        <p:spPr>
          <a:xfrm>
            <a:off x="3672000" y="0"/>
            <a:ext cx="2358720" cy="369360"/>
          </a:xfrm>
          <a:prstGeom prst="rect">
            <a:avLst/>
          </a:prstGeom>
          <a:solidFill>
            <a:srgbClr val="f5f0e1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fr-FR" sz="1400" spc="-1" strike="noStrike">
                <a:solidFill>
                  <a:srgbClr val="000000"/>
                </a:solidFill>
                <a:latin typeface="Titillium Web"/>
              </a:rPr>
              <a:t>GrosseCourgedu93</a:t>
            </a:r>
            <a:endParaRPr b="0" lang="fr-FR" sz="1400" spc="-1" strike="noStrike">
              <a:latin typeface="Arial"/>
            </a:endParaRPr>
          </a:p>
        </p:txBody>
      </p:sp>
      <p:sp>
        <p:nvSpPr>
          <p:cNvPr id="490" name="Connecteur droit 20"/>
          <p:cNvSpPr/>
          <p:nvPr/>
        </p:nvSpPr>
        <p:spPr>
          <a:xfrm>
            <a:off x="3652560" y="380520"/>
            <a:ext cx="2378160" cy="360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91" name="Rectangle 36"/>
          <p:cNvSpPr/>
          <p:nvPr/>
        </p:nvSpPr>
        <p:spPr>
          <a:xfrm>
            <a:off x="0" y="0"/>
            <a:ext cx="2645640" cy="1091880"/>
          </a:xfrm>
          <a:prstGeom prst="rect">
            <a:avLst/>
          </a:prstGeom>
          <a:solidFill>
            <a:srgbClr val="f5f0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1" lang="fr-FR" sz="4000" spc="-1" strike="noStrike">
                <a:solidFill>
                  <a:srgbClr val="3b4d61"/>
                </a:solidFill>
                <a:latin typeface="Titillium Web"/>
              </a:rPr>
              <a:t>LOGO</a:t>
            </a:r>
            <a:endParaRPr b="1" lang="fr-FR" sz="4000" spc="-1" strike="noStrike">
              <a:solidFill>
                <a:srgbClr val="3b4d61"/>
              </a:solidFill>
              <a:latin typeface="Arial"/>
            </a:endParaRPr>
          </a:p>
        </p:txBody>
      </p:sp>
      <p:sp>
        <p:nvSpPr>
          <p:cNvPr id="492" name=""/>
          <p:cNvSpPr/>
          <p:nvPr/>
        </p:nvSpPr>
        <p:spPr>
          <a:xfrm>
            <a:off x="3420360" y="900360"/>
            <a:ext cx="7920000" cy="719640"/>
          </a:xfrm>
          <a:custGeom>
            <a:avLst/>
            <a:gdLst/>
            <a:ahLst/>
            <a:rect l="l" t="t" r="r" b="b"/>
            <a:pathLst>
              <a:path w="237611" h="21600">
                <a:moveTo>
                  <a:pt x="10800" y="0"/>
                </a:moveTo>
                <a:arcTo wR="10800" hR="10800" stAng="16200000" swAng="-5400000"/>
                <a:lnTo>
                  <a:pt x="0" y="10800"/>
                </a:lnTo>
                <a:arcTo wR="10800" hR="10800" stAng="10800000" swAng="-5400000"/>
                <a:lnTo>
                  <a:pt x="226811" y="21600"/>
                </a:lnTo>
                <a:arcTo wR="205211" hR="10800" stAng="5400000" swAng="5400000"/>
                <a:lnTo>
                  <a:pt x="21600" y="10800"/>
                </a:lnTo>
                <a:arcTo wR="205211" hR="10800" stAng="10800000" swAng="5400000"/>
                <a:close/>
              </a:path>
            </a:pathLst>
          </a:custGeom>
          <a:solidFill>
            <a:srgbClr val="1e3d59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buNone/>
            </a:pPr>
            <a:r>
              <a:rPr b="1" lang="fr-FR" sz="2000" spc="-1" strike="noStrike">
                <a:solidFill>
                  <a:srgbClr val="f5f0e1"/>
                </a:solidFill>
                <a:latin typeface="Arial"/>
              </a:rPr>
              <a:t>Galerie</a:t>
            </a:r>
            <a:endParaRPr b="1" lang="fr-FR" sz="2000" spc="-1" strike="noStrike">
              <a:solidFill>
                <a:srgbClr val="f5f0e1"/>
              </a:solidFill>
              <a:latin typeface="Arial"/>
            </a:endParaRPr>
          </a:p>
        </p:txBody>
      </p:sp>
      <p:sp>
        <p:nvSpPr>
          <p:cNvPr id="493" name=""/>
          <p:cNvSpPr/>
          <p:nvPr/>
        </p:nvSpPr>
        <p:spPr>
          <a:xfrm>
            <a:off x="180000" y="1260000"/>
            <a:ext cx="2340000" cy="2160000"/>
          </a:xfrm>
          <a:custGeom>
            <a:avLst/>
            <a:gdLst/>
            <a:ahLst/>
            <a:rect l="l" t="t" r="r" b="b"/>
            <a:pathLst>
              <a:path w="23400" h="21600">
                <a:moveTo>
                  <a:pt x="2766" y="0"/>
                </a:moveTo>
                <a:arcTo wR="2766" hR="2766" stAng="16200000" swAng="-5400000"/>
                <a:lnTo>
                  <a:pt x="0" y="18834"/>
                </a:lnTo>
                <a:arcTo wR="2766" hR="2766" stAng="10800000" swAng="-5400000"/>
                <a:lnTo>
                  <a:pt x="20634" y="21600"/>
                </a:lnTo>
                <a:arcTo wR="966" hR="2766" stAng="5400000" swAng="-5400000"/>
                <a:lnTo>
                  <a:pt x="21600" y="2766"/>
                </a:lnTo>
                <a:arcTo wR="966" hR="2766" stAng="0" swAng="-5400000"/>
                <a:close/>
              </a:path>
            </a:pathLst>
          </a:custGeom>
          <a:solidFill>
            <a:srgbClr val="f5f0e1">
              <a:alpha val="8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94" name=""/>
          <p:cNvSpPr/>
          <p:nvPr/>
        </p:nvSpPr>
        <p:spPr>
          <a:xfrm>
            <a:off x="408600" y="1397520"/>
            <a:ext cx="1882800" cy="342000"/>
          </a:xfrm>
          <a:custGeom>
            <a:avLst/>
            <a:gdLst/>
            <a:ahLst/>
            <a:rect l="l" t="t" r="r" b="b"/>
            <a:pathLst>
              <a:path w="118811" h="21600">
                <a:moveTo>
                  <a:pt x="3460" y="0"/>
                </a:moveTo>
                <a:arcTo wR="3460" hR="3460" stAng="16200000" swAng="-5400000"/>
                <a:lnTo>
                  <a:pt x="0" y="18140"/>
                </a:lnTo>
                <a:arcTo wR="3460" hR="3460" stAng="10800000" swAng="-5400000"/>
                <a:lnTo>
                  <a:pt x="115352" y="21600"/>
                </a:lnTo>
                <a:arcTo wR="93752" hR="3460" stAng="5400000" swAng="5400000"/>
                <a:lnTo>
                  <a:pt x="21600" y="3460"/>
                </a:lnTo>
                <a:arcTo wR="93752" hR="3460" stAng="10800000" swAng="5400000"/>
                <a:close/>
              </a:path>
            </a:pathLst>
          </a:custGeom>
          <a:solidFill>
            <a:srgbClr val="1e3d59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buNone/>
            </a:pPr>
            <a:r>
              <a:rPr b="1" lang="fr-FR" sz="1400" spc="-1" strike="noStrike">
                <a:solidFill>
                  <a:srgbClr val="f5f0e1"/>
                </a:solidFill>
                <a:latin typeface="Arial"/>
              </a:rPr>
              <a:t>Page Utilisateur</a:t>
            </a:r>
            <a:endParaRPr b="1" lang="fr-FR" sz="1400" spc="-1" strike="noStrike">
              <a:solidFill>
                <a:srgbClr val="f5f0e1"/>
              </a:solidFill>
              <a:latin typeface="Arial"/>
            </a:endParaRPr>
          </a:p>
        </p:txBody>
      </p:sp>
      <p:sp>
        <p:nvSpPr>
          <p:cNvPr id="495" name=""/>
          <p:cNvSpPr/>
          <p:nvPr/>
        </p:nvSpPr>
        <p:spPr>
          <a:xfrm>
            <a:off x="408960" y="1757520"/>
            <a:ext cx="1882800" cy="342000"/>
          </a:xfrm>
          <a:custGeom>
            <a:avLst/>
            <a:gdLst/>
            <a:ahLst/>
            <a:rect l="l" t="t" r="r" b="b"/>
            <a:pathLst>
              <a:path w="118811" h="21600">
                <a:moveTo>
                  <a:pt x="3460" y="0"/>
                </a:moveTo>
                <a:arcTo wR="3460" hR="3460" stAng="16200000" swAng="-5400000"/>
                <a:lnTo>
                  <a:pt x="0" y="18140"/>
                </a:lnTo>
                <a:arcTo wR="3460" hR="3460" stAng="10800000" swAng="-5400000"/>
                <a:lnTo>
                  <a:pt x="115352" y="21600"/>
                </a:lnTo>
                <a:arcTo wR="93752" hR="3460" stAng="5400000" swAng="5400000"/>
                <a:lnTo>
                  <a:pt x="21600" y="3460"/>
                </a:lnTo>
                <a:arcTo wR="93752" hR="3460" stAng="10800000" swAng="5400000"/>
                <a:close/>
              </a:path>
            </a:pathLst>
          </a:custGeom>
          <a:solidFill>
            <a:srgbClr val="1e3d59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buNone/>
            </a:pPr>
            <a:r>
              <a:rPr b="1" lang="fr-FR" sz="1400" spc="-1" strike="noStrike">
                <a:solidFill>
                  <a:srgbClr val="f5f0e1"/>
                </a:solidFill>
                <a:latin typeface="Arial"/>
              </a:rPr>
              <a:t>Craft</a:t>
            </a:r>
            <a:endParaRPr b="1" lang="fr-FR" sz="1400" spc="-1" strike="noStrike">
              <a:solidFill>
                <a:srgbClr val="f5f0e1"/>
              </a:solidFill>
              <a:latin typeface="Arial"/>
            </a:endParaRPr>
          </a:p>
        </p:txBody>
      </p:sp>
      <p:sp>
        <p:nvSpPr>
          <p:cNvPr id="496" name=""/>
          <p:cNvSpPr/>
          <p:nvPr/>
        </p:nvSpPr>
        <p:spPr>
          <a:xfrm>
            <a:off x="408600" y="2117880"/>
            <a:ext cx="1882800" cy="342000"/>
          </a:xfrm>
          <a:custGeom>
            <a:avLst/>
            <a:gdLst/>
            <a:ahLst/>
            <a:rect l="l" t="t" r="r" b="b"/>
            <a:pathLst>
              <a:path w="118811" h="21600">
                <a:moveTo>
                  <a:pt x="3460" y="0"/>
                </a:moveTo>
                <a:arcTo wR="3460" hR="3460" stAng="16200000" swAng="-5400000"/>
                <a:lnTo>
                  <a:pt x="0" y="18140"/>
                </a:lnTo>
                <a:arcTo wR="3460" hR="3460" stAng="10800000" swAng="-5400000"/>
                <a:lnTo>
                  <a:pt x="115352" y="21600"/>
                </a:lnTo>
                <a:arcTo wR="93752" hR="3460" stAng="5400000" swAng="5400000"/>
                <a:lnTo>
                  <a:pt x="21600" y="3460"/>
                </a:lnTo>
                <a:arcTo wR="93752" hR="3460" stAng="10800000" swAng="5400000"/>
                <a:close/>
              </a:path>
            </a:pathLst>
          </a:custGeom>
          <a:solidFill>
            <a:srgbClr val="1e3d59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buNone/>
            </a:pPr>
            <a:r>
              <a:rPr b="1" lang="fr-FR" sz="1400" spc="-1" strike="noStrike">
                <a:solidFill>
                  <a:srgbClr val="f5f0e1"/>
                </a:solidFill>
                <a:latin typeface="Arial"/>
              </a:rPr>
              <a:t>Marché</a:t>
            </a:r>
            <a:endParaRPr b="1" lang="fr-FR" sz="1400" spc="-1" strike="noStrike">
              <a:solidFill>
                <a:srgbClr val="f5f0e1"/>
              </a:solidFill>
              <a:latin typeface="Arial"/>
            </a:endParaRPr>
          </a:p>
        </p:txBody>
      </p:sp>
      <p:sp>
        <p:nvSpPr>
          <p:cNvPr id="497" name=""/>
          <p:cNvSpPr/>
          <p:nvPr/>
        </p:nvSpPr>
        <p:spPr>
          <a:xfrm>
            <a:off x="408960" y="2478240"/>
            <a:ext cx="1882800" cy="342000"/>
          </a:xfrm>
          <a:custGeom>
            <a:avLst/>
            <a:gdLst/>
            <a:ahLst/>
            <a:rect l="l" t="t" r="r" b="b"/>
            <a:pathLst>
              <a:path w="118811" h="21600">
                <a:moveTo>
                  <a:pt x="3460" y="0"/>
                </a:moveTo>
                <a:arcTo wR="3460" hR="3460" stAng="16200000" swAng="-5400000"/>
                <a:lnTo>
                  <a:pt x="0" y="18140"/>
                </a:lnTo>
                <a:arcTo wR="3460" hR="3460" stAng="10800000" swAng="-5400000"/>
                <a:lnTo>
                  <a:pt x="115352" y="21600"/>
                </a:lnTo>
                <a:arcTo wR="93752" hR="3460" stAng="5400000" swAng="5400000"/>
                <a:lnTo>
                  <a:pt x="21600" y="3460"/>
                </a:lnTo>
                <a:arcTo wR="93752" hR="3460" stAng="10800000" swAng="5400000"/>
                <a:close/>
              </a:path>
            </a:pathLst>
          </a:custGeom>
          <a:solidFill>
            <a:srgbClr val="1e3d59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buNone/>
            </a:pPr>
            <a:r>
              <a:rPr b="1" lang="fr-FR" sz="1400" spc="-1" strike="noStrike">
                <a:solidFill>
                  <a:srgbClr val="f5f0e1"/>
                </a:solidFill>
                <a:latin typeface="Arial"/>
              </a:rPr>
              <a:t>Galerie</a:t>
            </a:r>
            <a:endParaRPr b="1" lang="fr-FR" sz="1400" spc="-1" strike="noStrike">
              <a:solidFill>
                <a:srgbClr val="f5f0e1"/>
              </a:solidFill>
              <a:latin typeface="Arial"/>
            </a:endParaRPr>
          </a:p>
        </p:txBody>
      </p:sp>
      <p:sp>
        <p:nvSpPr>
          <p:cNvPr id="498" name=""/>
          <p:cNvSpPr/>
          <p:nvPr/>
        </p:nvSpPr>
        <p:spPr>
          <a:xfrm>
            <a:off x="409320" y="2838600"/>
            <a:ext cx="1882800" cy="342000"/>
          </a:xfrm>
          <a:custGeom>
            <a:avLst/>
            <a:gdLst/>
            <a:ahLst/>
            <a:rect l="l" t="t" r="r" b="b"/>
            <a:pathLst>
              <a:path w="118811" h="21600">
                <a:moveTo>
                  <a:pt x="3460" y="0"/>
                </a:moveTo>
                <a:arcTo wR="3460" hR="3460" stAng="16200000" swAng="-5400000"/>
                <a:lnTo>
                  <a:pt x="0" y="18140"/>
                </a:lnTo>
                <a:arcTo wR="3460" hR="3460" stAng="10800000" swAng="-5400000"/>
                <a:lnTo>
                  <a:pt x="115352" y="21600"/>
                </a:lnTo>
                <a:arcTo wR="93752" hR="3460" stAng="5400000" swAng="5400000"/>
                <a:lnTo>
                  <a:pt x="21600" y="3460"/>
                </a:lnTo>
                <a:arcTo wR="93752" hR="3460" stAng="10800000" swAng="5400000"/>
                <a:close/>
              </a:path>
            </a:pathLst>
          </a:custGeom>
          <a:solidFill>
            <a:srgbClr val="1e3d59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buNone/>
            </a:pPr>
            <a:r>
              <a:rPr b="1" lang="fr-FR" sz="1400" spc="-1" strike="noStrike">
                <a:solidFill>
                  <a:srgbClr val="f5f0e1"/>
                </a:solidFill>
                <a:latin typeface="Arial"/>
              </a:rPr>
              <a:t>Jeux</a:t>
            </a:r>
            <a:endParaRPr b="1" lang="fr-FR" sz="1400" spc="-1" strike="noStrike">
              <a:solidFill>
                <a:srgbClr val="f5f0e1"/>
              </a:solidFill>
              <a:latin typeface="Arial"/>
            </a:endParaRPr>
          </a:p>
        </p:txBody>
      </p:sp>
      <p:sp>
        <p:nvSpPr>
          <p:cNvPr id="499" name=""/>
          <p:cNvSpPr/>
          <p:nvPr/>
        </p:nvSpPr>
        <p:spPr>
          <a:xfrm>
            <a:off x="4271760" y="2305800"/>
            <a:ext cx="240120" cy="240120"/>
          </a:xfrm>
          <a:prstGeom prst="ellipse">
            <a:avLst/>
          </a:prstGeom>
          <a:solidFill>
            <a:srgbClr val="1e3d59">
              <a:alpha val="80000"/>
            </a:srgbClr>
          </a:solidFill>
          <a:ln w="36000">
            <a:solidFill>
              <a:srgbClr val="80008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500" name=""/>
          <p:cNvSpPr/>
          <p:nvPr/>
        </p:nvSpPr>
        <p:spPr>
          <a:xfrm>
            <a:off x="4271760" y="2605680"/>
            <a:ext cx="240120" cy="360000"/>
          </a:xfrm>
          <a:prstGeom prst="flowChartManualOperation">
            <a:avLst/>
          </a:prstGeom>
          <a:solidFill>
            <a:srgbClr val="1e3d59">
              <a:alpha val="80000"/>
            </a:srgbClr>
          </a:solidFill>
          <a:ln w="36000">
            <a:solidFill>
              <a:srgbClr val="2535d4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501" name=""/>
          <p:cNvSpPr/>
          <p:nvPr/>
        </p:nvSpPr>
        <p:spPr>
          <a:xfrm rot="7374600">
            <a:off x="3969000" y="2768040"/>
            <a:ext cx="359640" cy="60120"/>
          </a:xfrm>
          <a:prstGeom prst="flowChartInputOutput">
            <a:avLst/>
          </a:prstGeom>
          <a:solidFill>
            <a:srgbClr val="1e3d59">
              <a:alpha val="80000"/>
            </a:srgbClr>
          </a:solidFill>
          <a:ln w="36000">
            <a:solidFill>
              <a:srgbClr val="069a2e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502" name=""/>
          <p:cNvSpPr/>
          <p:nvPr/>
        </p:nvSpPr>
        <p:spPr>
          <a:xfrm flipH="1" rot="14225400">
            <a:off x="4454640" y="2768400"/>
            <a:ext cx="359640" cy="59760"/>
          </a:xfrm>
          <a:prstGeom prst="flowChartInputOutput">
            <a:avLst/>
          </a:prstGeom>
          <a:solidFill>
            <a:srgbClr val="1e3d59">
              <a:alpha val="80000"/>
            </a:srgbClr>
          </a:solidFill>
          <a:ln w="36000">
            <a:solidFill>
              <a:srgbClr val="069a2e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503" name=""/>
          <p:cNvSpPr/>
          <p:nvPr/>
        </p:nvSpPr>
        <p:spPr>
          <a:xfrm rot="3986400">
            <a:off x="4314240" y="3103200"/>
            <a:ext cx="414360" cy="59760"/>
          </a:xfrm>
          <a:prstGeom prst="flowChartInputOutput">
            <a:avLst/>
          </a:prstGeom>
          <a:solidFill>
            <a:srgbClr val="1e3d59">
              <a:alpha val="80000"/>
            </a:srgbClr>
          </a:solidFill>
          <a:ln w="36000">
            <a:solidFill>
              <a:srgbClr val="2535d4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504" name=""/>
          <p:cNvSpPr/>
          <p:nvPr/>
        </p:nvSpPr>
        <p:spPr>
          <a:xfrm flipH="1" rot="17613600">
            <a:off x="4032360" y="3103200"/>
            <a:ext cx="414360" cy="59760"/>
          </a:xfrm>
          <a:prstGeom prst="flowChartInputOutput">
            <a:avLst/>
          </a:prstGeom>
          <a:solidFill>
            <a:srgbClr val="1e3d59">
              <a:alpha val="80000"/>
            </a:srgbClr>
          </a:solidFill>
          <a:ln w="36000">
            <a:solidFill>
              <a:srgbClr val="ffff38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505" name=""/>
          <p:cNvSpPr/>
          <p:nvPr/>
        </p:nvSpPr>
        <p:spPr>
          <a:xfrm>
            <a:off x="5669640" y="2305800"/>
            <a:ext cx="240120" cy="240120"/>
          </a:xfrm>
          <a:prstGeom prst="ellipse">
            <a:avLst/>
          </a:prstGeom>
          <a:solidFill>
            <a:srgbClr val="1e3d59">
              <a:alpha val="80000"/>
            </a:srgbClr>
          </a:solidFill>
          <a:ln w="36000">
            <a:solidFill>
              <a:srgbClr val="069a2e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506" name=""/>
          <p:cNvSpPr/>
          <p:nvPr/>
        </p:nvSpPr>
        <p:spPr>
          <a:xfrm>
            <a:off x="5669640" y="2605680"/>
            <a:ext cx="240120" cy="360000"/>
          </a:xfrm>
          <a:prstGeom prst="flowChartManualOperation">
            <a:avLst/>
          </a:prstGeom>
          <a:solidFill>
            <a:srgbClr val="1e3d59">
              <a:alpha val="80000"/>
            </a:srgbClr>
          </a:solidFill>
          <a:ln w="36000">
            <a:solidFill>
              <a:srgbClr val="80008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507" name=""/>
          <p:cNvSpPr/>
          <p:nvPr/>
        </p:nvSpPr>
        <p:spPr>
          <a:xfrm rot="7374600">
            <a:off x="5366880" y="2768040"/>
            <a:ext cx="359640" cy="60120"/>
          </a:xfrm>
          <a:prstGeom prst="flowChartInputOutput">
            <a:avLst/>
          </a:prstGeom>
          <a:solidFill>
            <a:srgbClr val="1e3d59">
              <a:alpha val="80000"/>
            </a:srgbClr>
          </a:solidFill>
          <a:ln w="36000">
            <a:solidFill>
              <a:srgbClr val="069a2e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508" name=""/>
          <p:cNvSpPr/>
          <p:nvPr/>
        </p:nvSpPr>
        <p:spPr>
          <a:xfrm flipH="1" rot="14225400">
            <a:off x="5852520" y="2768400"/>
            <a:ext cx="359640" cy="59760"/>
          </a:xfrm>
          <a:prstGeom prst="flowChartInputOutput">
            <a:avLst/>
          </a:prstGeom>
          <a:solidFill>
            <a:srgbClr val="1e3d59">
              <a:alpha val="80000"/>
            </a:srgbClr>
          </a:solidFill>
          <a:ln w="36000">
            <a:solidFill>
              <a:srgbClr val="069a2e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509" name=""/>
          <p:cNvSpPr/>
          <p:nvPr/>
        </p:nvSpPr>
        <p:spPr>
          <a:xfrm rot="3986400">
            <a:off x="5712120" y="3103200"/>
            <a:ext cx="414360" cy="59760"/>
          </a:xfrm>
          <a:prstGeom prst="flowChartInputOutput">
            <a:avLst/>
          </a:prstGeom>
          <a:solidFill>
            <a:srgbClr val="1e3d59">
              <a:alpha val="80000"/>
            </a:srgbClr>
          </a:solidFill>
          <a:ln w="36000">
            <a:solidFill>
              <a:srgbClr val="2535d4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510" name=""/>
          <p:cNvSpPr/>
          <p:nvPr/>
        </p:nvSpPr>
        <p:spPr>
          <a:xfrm flipH="1" rot="17613600">
            <a:off x="5430240" y="3103200"/>
            <a:ext cx="414360" cy="59760"/>
          </a:xfrm>
          <a:prstGeom prst="flowChartInputOutput">
            <a:avLst/>
          </a:prstGeom>
          <a:solidFill>
            <a:srgbClr val="1e3d59">
              <a:alpha val="80000"/>
            </a:srgbClr>
          </a:solidFill>
          <a:ln w="36000">
            <a:solidFill>
              <a:srgbClr val="80008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511" name=""/>
          <p:cNvSpPr/>
          <p:nvPr/>
        </p:nvSpPr>
        <p:spPr>
          <a:xfrm>
            <a:off x="7103520" y="2304000"/>
            <a:ext cx="240120" cy="240120"/>
          </a:xfrm>
          <a:prstGeom prst="ellipse">
            <a:avLst/>
          </a:prstGeom>
          <a:solidFill>
            <a:srgbClr val="1e3d59">
              <a:alpha val="80000"/>
            </a:srgbClr>
          </a:solidFill>
          <a:ln w="36000">
            <a:solidFill>
              <a:srgbClr val="069a2e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512" name=""/>
          <p:cNvSpPr/>
          <p:nvPr/>
        </p:nvSpPr>
        <p:spPr>
          <a:xfrm>
            <a:off x="7103520" y="2603880"/>
            <a:ext cx="240120" cy="360000"/>
          </a:xfrm>
          <a:prstGeom prst="flowChartManualOperation">
            <a:avLst/>
          </a:prstGeom>
          <a:solidFill>
            <a:srgbClr val="1e3d59">
              <a:alpha val="80000"/>
            </a:srgbClr>
          </a:solidFill>
          <a:ln w="36000">
            <a:solidFill>
              <a:srgbClr val="2535d4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513" name=""/>
          <p:cNvSpPr/>
          <p:nvPr/>
        </p:nvSpPr>
        <p:spPr>
          <a:xfrm rot="7374600">
            <a:off x="6800760" y="2766240"/>
            <a:ext cx="359640" cy="60120"/>
          </a:xfrm>
          <a:prstGeom prst="flowChartInputOutput">
            <a:avLst/>
          </a:prstGeom>
          <a:solidFill>
            <a:srgbClr val="1e3d59">
              <a:alpha val="80000"/>
            </a:srgbClr>
          </a:solidFill>
          <a:ln w="36000">
            <a:solidFill>
              <a:srgbClr val="069a2e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514" name=""/>
          <p:cNvSpPr/>
          <p:nvPr/>
        </p:nvSpPr>
        <p:spPr>
          <a:xfrm flipH="1" rot="14225400">
            <a:off x="7286400" y="2766600"/>
            <a:ext cx="359640" cy="59760"/>
          </a:xfrm>
          <a:prstGeom prst="flowChartInputOutput">
            <a:avLst/>
          </a:prstGeom>
          <a:solidFill>
            <a:srgbClr val="1e3d59">
              <a:alpha val="80000"/>
            </a:srgbClr>
          </a:solidFill>
          <a:ln w="36000">
            <a:solidFill>
              <a:srgbClr val="069a2e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515" name=""/>
          <p:cNvSpPr/>
          <p:nvPr/>
        </p:nvSpPr>
        <p:spPr>
          <a:xfrm rot="3986400">
            <a:off x="7146000" y="3101400"/>
            <a:ext cx="414360" cy="59760"/>
          </a:xfrm>
          <a:prstGeom prst="flowChartInputOutput">
            <a:avLst/>
          </a:prstGeom>
          <a:solidFill>
            <a:srgbClr val="1e3d59">
              <a:alpha val="80000"/>
            </a:srgbClr>
          </a:solidFill>
          <a:ln w="36000">
            <a:solidFill>
              <a:srgbClr val="2535d4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516" name=""/>
          <p:cNvSpPr/>
          <p:nvPr/>
        </p:nvSpPr>
        <p:spPr>
          <a:xfrm flipH="1" rot="17613600">
            <a:off x="6864120" y="3101400"/>
            <a:ext cx="414360" cy="59760"/>
          </a:xfrm>
          <a:prstGeom prst="flowChartInputOutput">
            <a:avLst/>
          </a:prstGeom>
          <a:solidFill>
            <a:srgbClr val="1e3d59">
              <a:alpha val="80000"/>
            </a:srgbClr>
          </a:solidFill>
          <a:ln w="36000">
            <a:solidFill>
              <a:srgbClr val="069a2e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517" name=""/>
          <p:cNvSpPr/>
          <p:nvPr/>
        </p:nvSpPr>
        <p:spPr>
          <a:xfrm>
            <a:off x="3601080" y="1548360"/>
            <a:ext cx="1259640" cy="359640"/>
          </a:xfrm>
          <a:custGeom>
            <a:avLst/>
            <a:gdLst/>
            <a:ahLst/>
            <a:rect l="l" t="t" r="r" b="b"/>
            <a:pathLst>
              <a:path w="75600" h="21600">
                <a:moveTo>
                  <a:pt x="6077" y="0"/>
                </a:moveTo>
                <a:arcTo wR="6077" hR="6077" stAng="16200000" swAng="-5400000"/>
                <a:lnTo>
                  <a:pt x="0" y="15523"/>
                </a:lnTo>
                <a:arcTo wR="6077" hR="6077" stAng="10800000" swAng="-5400000"/>
                <a:lnTo>
                  <a:pt x="69523" y="21600"/>
                </a:lnTo>
                <a:arcTo wR="47923" hR="6077" stAng="5400000" swAng="5400000"/>
                <a:lnTo>
                  <a:pt x="21600" y="6077"/>
                </a:lnTo>
                <a:arcTo wR="47923" hR="6077" stAng="10800000" swAng="5400000"/>
                <a:close/>
              </a:path>
            </a:pathLst>
          </a:custGeom>
          <a:solidFill>
            <a:srgbClr val="1e3d59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buNone/>
            </a:pPr>
            <a:r>
              <a:rPr b="1" lang="fr-FR" sz="1200" spc="-1" strike="noStrike">
                <a:solidFill>
                  <a:srgbClr val="f5f0e1"/>
                </a:solidFill>
                <a:latin typeface="Arial"/>
              </a:rPr>
              <a:t>Tri 1</a:t>
            </a:r>
            <a:endParaRPr b="1" lang="fr-FR" sz="1200" spc="-1" strike="noStrike">
              <a:solidFill>
                <a:srgbClr val="f5f0e1"/>
              </a:solidFill>
              <a:latin typeface="Arial"/>
            </a:endParaRPr>
          </a:p>
        </p:txBody>
      </p:sp>
      <p:sp>
        <p:nvSpPr>
          <p:cNvPr id="518" name=""/>
          <p:cNvSpPr/>
          <p:nvPr/>
        </p:nvSpPr>
        <p:spPr>
          <a:xfrm>
            <a:off x="4860720" y="1548360"/>
            <a:ext cx="1259640" cy="359640"/>
          </a:xfrm>
          <a:custGeom>
            <a:avLst/>
            <a:gdLst/>
            <a:ahLst/>
            <a:rect l="l" t="t" r="r" b="b"/>
            <a:pathLst>
              <a:path w="75600" h="21600">
                <a:moveTo>
                  <a:pt x="6077" y="0"/>
                </a:moveTo>
                <a:arcTo wR="6077" hR="6077" stAng="16200000" swAng="-5400000"/>
                <a:lnTo>
                  <a:pt x="0" y="15523"/>
                </a:lnTo>
                <a:arcTo wR="6077" hR="6077" stAng="10800000" swAng="-5400000"/>
                <a:lnTo>
                  <a:pt x="69523" y="21600"/>
                </a:lnTo>
                <a:arcTo wR="47923" hR="6077" stAng="5400000" swAng="5400000"/>
                <a:lnTo>
                  <a:pt x="21600" y="6077"/>
                </a:lnTo>
                <a:arcTo wR="47923" hR="6077" stAng="10800000" swAng="5400000"/>
                <a:close/>
              </a:path>
            </a:pathLst>
          </a:custGeom>
          <a:solidFill>
            <a:srgbClr val="1e3d59">
              <a:alpha val="5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buNone/>
            </a:pPr>
            <a:r>
              <a:rPr b="1" lang="fr-FR" sz="1200" spc="-1" strike="noStrike">
                <a:solidFill>
                  <a:srgbClr val="f5f0e1"/>
                </a:solidFill>
                <a:latin typeface="Arial"/>
              </a:rPr>
              <a:t>Tri 2</a:t>
            </a:r>
            <a:endParaRPr b="1" lang="fr-FR" sz="1200" spc="-1" strike="noStrike">
              <a:solidFill>
                <a:srgbClr val="f5f0e1"/>
              </a:solidFill>
              <a:latin typeface="Arial"/>
            </a:endParaRPr>
          </a:p>
        </p:txBody>
      </p:sp>
      <p:sp>
        <p:nvSpPr>
          <p:cNvPr id="519" name=""/>
          <p:cNvSpPr/>
          <p:nvPr/>
        </p:nvSpPr>
        <p:spPr>
          <a:xfrm>
            <a:off x="6120360" y="1548360"/>
            <a:ext cx="1259640" cy="359640"/>
          </a:xfrm>
          <a:custGeom>
            <a:avLst/>
            <a:gdLst/>
            <a:ahLst/>
            <a:rect l="l" t="t" r="r" b="b"/>
            <a:pathLst>
              <a:path w="75600" h="21600">
                <a:moveTo>
                  <a:pt x="6077" y="0"/>
                </a:moveTo>
                <a:arcTo wR="6077" hR="6077" stAng="16200000" swAng="-5400000"/>
                <a:lnTo>
                  <a:pt x="0" y="15523"/>
                </a:lnTo>
                <a:arcTo wR="6077" hR="6077" stAng="10800000" swAng="-5400000"/>
                <a:lnTo>
                  <a:pt x="69523" y="21600"/>
                </a:lnTo>
                <a:arcTo wR="47923" hR="6077" stAng="5400000" swAng="5400000"/>
                <a:lnTo>
                  <a:pt x="21600" y="6077"/>
                </a:lnTo>
                <a:arcTo wR="47923" hR="6077" stAng="10800000" swAng="5400000"/>
                <a:close/>
              </a:path>
            </a:pathLst>
          </a:custGeom>
          <a:solidFill>
            <a:srgbClr val="1e3d59">
              <a:alpha val="5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buNone/>
            </a:pPr>
            <a:r>
              <a:rPr b="1" lang="fr-FR" sz="1200" spc="-1" strike="noStrike">
                <a:solidFill>
                  <a:srgbClr val="f5f0e1"/>
                </a:solidFill>
                <a:latin typeface="Arial"/>
              </a:rPr>
              <a:t>Tri 3</a:t>
            </a:r>
            <a:endParaRPr b="1" lang="fr-FR" sz="1200" spc="-1" strike="noStrike">
              <a:solidFill>
                <a:srgbClr val="f5f0e1"/>
              </a:solidFill>
              <a:latin typeface="Arial"/>
            </a:endParaRPr>
          </a:p>
        </p:txBody>
      </p:sp>
      <p:sp>
        <p:nvSpPr>
          <p:cNvPr id="520" name=""/>
          <p:cNvSpPr/>
          <p:nvPr/>
        </p:nvSpPr>
        <p:spPr>
          <a:xfrm flipV="1" rot="16200000">
            <a:off x="10909080" y="1999080"/>
            <a:ext cx="681840" cy="72000"/>
          </a:xfrm>
          <a:custGeom>
            <a:avLst/>
            <a:gdLst/>
            <a:ahLst/>
            <a:rect l="l" t="t" r="r" b="b"/>
            <a:pathLst>
              <a:path w="203642" h="21600">
                <a:moveTo>
                  <a:pt x="9130" y="0"/>
                </a:moveTo>
                <a:arcTo wR="9130" hR="9130" stAng="16200000" swAng="-5400000"/>
                <a:lnTo>
                  <a:pt x="0" y="12470"/>
                </a:lnTo>
                <a:arcTo wR="9130" hR="9130" stAng="10800000" swAng="-5400000"/>
                <a:lnTo>
                  <a:pt x="194512" y="21600"/>
                </a:lnTo>
                <a:arcTo wR="172912" hR="9130" stAng="5400000" swAng="5400000"/>
                <a:lnTo>
                  <a:pt x="21600" y="9130"/>
                </a:lnTo>
                <a:arcTo wR="172912" hR="9130" stAng="10800000" swAng="5400000"/>
                <a:close/>
              </a:path>
            </a:pathLst>
          </a:custGeom>
          <a:solidFill>
            <a:srgbClr val="1e3d59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521" name=""/>
          <p:cNvSpPr/>
          <p:nvPr/>
        </p:nvSpPr>
        <p:spPr>
          <a:xfrm>
            <a:off x="180360" y="4680000"/>
            <a:ext cx="2159640" cy="1980360"/>
          </a:xfrm>
          <a:prstGeom prst="flowChartAlternateProcess">
            <a:avLst/>
          </a:prstGeom>
          <a:solidFill>
            <a:srgbClr val="ffb66c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buNone/>
            </a:pPr>
            <a:r>
              <a:rPr b="1" lang="fr-FR" sz="1400" spc="-1" strike="noStrike">
                <a:solidFill>
                  <a:srgbClr val="333333"/>
                </a:solidFill>
                <a:latin typeface="Arial"/>
              </a:rPr>
              <a:t>Fonctions :</a:t>
            </a:r>
            <a:endParaRPr b="1" lang="fr-FR" sz="1400" spc="-1" strike="noStrike">
              <a:solidFill>
                <a:srgbClr val="333333"/>
              </a:solidFill>
              <a:latin typeface="Arial"/>
            </a:endParaRPr>
          </a:p>
          <a:p>
            <a:pPr algn="ctr">
              <a:buNone/>
            </a:pPr>
            <a:endParaRPr b="1" lang="fr-FR" sz="1200" spc="-1" strike="noStrike">
              <a:solidFill>
                <a:srgbClr val="333333"/>
              </a:solidFill>
              <a:latin typeface="Arial"/>
            </a:endParaRPr>
          </a:p>
          <a:p>
            <a:pPr algn="ctr">
              <a:buNone/>
            </a:pPr>
            <a:r>
              <a:rPr b="1" lang="fr-FR" sz="1200" spc="-1" strike="noStrike">
                <a:solidFill>
                  <a:srgbClr val="333333"/>
                </a:solidFill>
                <a:latin typeface="Arial"/>
              </a:rPr>
              <a:t>- Affichage de l’avatar primaire des différents profils → clickable</a:t>
            </a:r>
            <a:endParaRPr b="1" lang="fr-FR" sz="1200" spc="-1" strike="noStrike">
              <a:solidFill>
                <a:srgbClr val="333333"/>
              </a:solidFill>
              <a:latin typeface="Arial"/>
            </a:endParaRPr>
          </a:p>
        </p:txBody>
      </p:sp>
      <p:sp>
        <p:nvSpPr>
          <p:cNvPr id="522" name=""/>
          <p:cNvSpPr txBox="1"/>
          <p:nvPr/>
        </p:nvSpPr>
        <p:spPr>
          <a:xfrm>
            <a:off x="3891240" y="3491280"/>
            <a:ext cx="968760" cy="2887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r>
              <a:rPr b="1" lang="fr-FR" sz="1400" spc="-1" strike="noStrike">
                <a:solidFill>
                  <a:srgbClr val="1e3d59"/>
                </a:solidFill>
                <a:latin typeface="Arial"/>
              </a:rPr>
              <a:t>Pseudo 1</a:t>
            </a:r>
            <a:endParaRPr b="1" lang="fr-FR" sz="1400" spc="-1" strike="noStrike">
              <a:solidFill>
                <a:srgbClr val="1e3d59"/>
              </a:solidFill>
              <a:latin typeface="Arial"/>
            </a:endParaRPr>
          </a:p>
        </p:txBody>
      </p:sp>
      <p:sp>
        <p:nvSpPr>
          <p:cNvPr id="523" name=""/>
          <p:cNvSpPr txBox="1"/>
          <p:nvPr/>
        </p:nvSpPr>
        <p:spPr>
          <a:xfrm>
            <a:off x="5331240" y="3491280"/>
            <a:ext cx="968760" cy="2887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r>
              <a:rPr b="1" lang="fr-FR" sz="1400" spc="-1" strike="noStrike">
                <a:solidFill>
                  <a:srgbClr val="1e3d59"/>
                </a:solidFill>
                <a:latin typeface="Arial"/>
              </a:rPr>
              <a:t>Pseudo 2</a:t>
            </a:r>
            <a:endParaRPr b="1" lang="fr-FR" sz="1400" spc="-1" strike="noStrike">
              <a:solidFill>
                <a:srgbClr val="1e3d59"/>
              </a:solidFill>
              <a:latin typeface="Arial"/>
            </a:endParaRPr>
          </a:p>
        </p:txBody>
      </p:sp>
      <p:sp>
        <p:nvSpPr>
          <p:cNvPr id="524" name=""/>
          <p:cNvSpPr txBox="1"/>
          <p:nvPr/>
        </p:nvSpPr>
        <p:spPr>
          <a:xfrm>
            <a:off x="6771240" y="3491280"/>
            <a:ext cx="968760" cy="2887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r>
              <a:rPr b="1" lang="fr-FR" sz="1400" spc="-1" strike="noStrike">
                <a:solidFill>
                  <a:srgbClr val="1e3d59"/>
                </a:solidFill>
                <a:latin typeface="Arial"/>
              </a:rPr>
              <a:t>Pseudo 3</a:t>
            </a:r>
            <a:endParaRPr b="1" lang="fr-FR" sz="1400" spc="-1" strike="noStrike">
              <a:solidFill>
                <a:srgbClr val="1e3d59"/>
              </a:solidFill>
              <a:latin typeface="Arial"/>
            </a:endParaRPr>
          </a:p>
        </p:txBody>
      </p:sp>
      <p:pic>
        <p:nvPicPr>
          <p:cNvPr id="525" name="" descr=""/>
          <p:cNvPicPr/>
          <p:nvPr/>
        </p:nvPicPr>
        <p:blipFill>
          <a:blip r:embed="rId5"/>
          <a:stretch/>
        </p:blipFill>
        <p:spPr>
          <a:xfrm>
            <a:off x="9612000" y="91080"/>
            <a:ext cx="180000" cy="18000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6" name=""/>
          <p:cNvSpPr/>
          <p:nvPr/>
        </p:nvSpPr>
        <p:spPr>
          <a:xfrm>
            <a:off x="3420000" y="900000"/>
            <a:ext cx="7920000" cy="5220000"/>
          </a:xfrm>
          <a:custGeom>
            <a:avLst/>
            <a:gdLst/>
            <a:ahLst/>
            <a:rect l="l" t="t" r="r" b="b"/>
            <a:pathLst>
              <a:path w="32772" h="21600">
                <a:moveTo>
                  <a:pt x="1426" y="0"/>
                </a:moveTo>
                <a:arcTo wR="1426" hR="1426" stAng="16200000" swAng="-5400000"/>
                <a:lnTo>
                  <a:pt x="0" y="20174"/>
                </a:lnTo>
                <a:arcTo wR="1426" hR="1426" stAng="10800000" swAng="-5400000"/>
                <a:lnTo>
                  <a:pt x="31346" y="21600"/>
                </a:lnTo>
                <a:arcTo wR="9746" hR="1426" stAng="5400000" swAng="5400000"/>
                <a:lnTo>
                  <a:pt x="21600" y="1426"/>
                </a:lnTo>
                <a:arcTo wR="9746" hR="1426" stAng="10800000" swAng="5400000"/>
                <a:close/>
              </a:path>
            </a:pathLst>
          </a:custGeom>
          <a:solidFill>
            <a:srgbClr val="f5f0e1">
              <a:alpha val="80000"/>
            </a:srgbClr>
          </a:solidFill>
          <a:ln w="0"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</p:sp>
      <p:sp>
        <p:nvSpPr>
          <p:cNvPr id="527" name="Rectangle 31"/>
          <p:cNvSpPr/>
          <p:nvPr/>
        </p:nvSpPr>
        <p:spPr>
          <a:xfrm>
            <a:off x="0" y="0"/>
            <a:ext cx="12191760" cy="369360"/>
          </a:xfrm>
          <a:prstGeom prst="rect">
            <a:avLst/>
          </a:prstGeom>
          <a:solidFill>
            <a:srgbClr val="f5f0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528" name="Rectangle 32"/>
          <p:cNvSpPr/>
          <p:nvPr/>
        </p:nvSpPr>
        <p:spPr>
          <a:xfrm>
            <a:off x="0" y="0"/>
            <a:ext cx="12191760" cy="390240"/>
          </a:xfrm>
          <a:prstGeom prst="rect">
            <a:avLst/>
          </a:prstGeom>
          <a:solidFill>
            <a:srgbClr val="f5f0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529" name="Connecteur droit 17"/>
          <p:cNvSpPr/>
          <p:nvPr/>
        </p:nvSpPr>
        <p:spPr>
          <a:xfrm>
            <a:off x="0" y="380880"/>
            <a:ext cx="12191760" cy="360"/>
          </a:xfrm>
          <a:prstGeom prst="line">
            <a:avLst/>
          </a:prstGeom>
          <a:ln>
            <a:solidFill>
              <a:srgbClr val="ffffff">
                <a:lumMod val="75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530" name="Image 14" descr=""/>
          <p:cNvPicPr/>
          <p:nvPr/>
        </p:nvPicPr>
        <p:blipFill>
          <a:blip r:embed="rId1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saturation sat="0"/>
                    </a14:imgEffect>
                  </a14:imgLayer>
                </a14:imgProps>
              </a:ext>
            </a:extLst>
          </a:blip>
          <a:srcRect l="27825" t="31430" r="60893" b="48572"/>
          <a:stretch/>
        </p:blipFill>
        <p:spPr>
          <a:xfrm>
            <a:off x="11883960" y="81000"/>
            <a:ext cx="215640" cy="215640"/>
          </a:xfrm>
          <a:prstGeom prst="rect">
            <a:avLst/>
          </a:prstGeom>
          <a:ln w="3175">
            <a:noFill/>
          </a:ln>
        </p:spPr>
      </p:pic>
      <p:grpSp>
        <p:nvGrpSpPr>
          <p:cNvPr id="531" name="Groupe 19"/>
          <p:cNvGrpSpPr/>
          <p:nvPr/>
        </p:nvGrpSpPr>
        <p:grpSpPr>
          <a:xfrm>
            <a:off x="10143000" y="40320"/>
            <a:ext cx="1418040" cy="272880"/>
            <a:chOff x="10143000" y="40320"/>
            <a:chExt cx="1418040" cy="272880"/>
          </a:xfrm>
        </p:grpSpPr>
        <p:pic>
          <p:nvPicPr>
            <p:cNvPr id="532" name="Image 15" descr=""/>
            <p:cNvPicPr/>
            <p:nvPr/>
          </p:nvPicPr>
          <p:blipFill>
            <a:blip r:embed="rId2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saturation sat="0"/>
                      </a14:imgEffect>
                    </a14:imgLayer>
                  </a14:imgProps>
                </a:ext>
              </a:extLst>
            </a:blip>
            <a:srcRect l="27108" t="31244" r="59779" b="48611"/>
            <a:stretch/>
          </p:blipFill>
          <p:spPr>
            <a:xfrm>
              <a:off x="10143000" y="70200"/>
              <a:ext cx="251640" cy="21744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533" name="ZoneTexte 17"/>
            <p:cNvSpPr/>
            <p:nvPr/>
          </p:nvSpPr>
          <p:spPr>
            <a:xfrm>
              <a:off x="10395000" y="40320"/>
              <a:ext cx="1166040" cy="272880"/>
            </a:xfrm>
            <a:prstGeom prst="rect">
              <a:avLst/>
            </a:prstGeom>
            <a:solidFill>
              <a:srgbClr val="f5f0e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spAutoFit/>
            </a:bodyPr>
            <a:p>
              <a:pPr>
                <a:lnSpc>
                  <a:spcPct val="100000"/>
                </a:lnSpc>
                <a:buNone/>
              </a:pPr>
              <a:r>
                <a:rPr b="0" lang="fr-FR" sz="1200" spc="-1" strike="noStrike">
                  <a:solidFill>
                    <a:srgbClr val="000000"/>
                  </a:solidFill>
                  <a:latin typeface="Titillium Web"/>
                </a:rPr>
                <a:t>999.99 $</a:t>
              </a:r>
              <a:endParaRPr b="0" lang="fr-FR" sz="1200" spc="-1" strike="noStrike">
                <a:latin typeface="Arial"/>
              </a:endParaRPr>
            </a:p>
          </p:txBody>
        </p:sp>
      </p:grpSp>
      <p:grpSp>
        <p:nvGrpSpPr>
          <p:cNvPr id="534" name="Groupe 20"/>
          <p:cNvGrpSpPr/>
          <p:nvPr/>
        </p:nvGrpSpPr>
        <p:grpSpPr>
          <a:xfrm>
            <a:off x="8502840" y="91080"/>
            <a:ext cx="1317240" cy="242640"/>
            <a:chOff x="8502840" y="91080"/>
            <a:chExt cx="1317240" cy="242640"/>
          </a:xfrm>
        </p:grpSpPr>
        <p:pic>
          <p:nvPicPr>
            <p:cNvPr id="535" name="Image 16" descr=""/>
            <p:cNvPicPr/>
            <p:nvPr/>
          </p:nvPicPr>
          <p:blipFill>
            <a:blip r:embed="rId3"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saturation sat="0"/>
                      </a14:imgEffect>
                    </a14:imgLayer>
                  </a14:imgProps>
                </a:ext>
              </a:extLst>
            </a:blip>
            <a:srcRect l="28165" t="32056" r="61224" b="50000"/>
            <a:stretch/>
          </p:blipFill>
          <p:spPr>
            <a:xfrm>
              <a:off x="8502840" y="111960"/>
              <a:ext cx="151200" cy="14364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536" name="ZoneTexte 18"/>
            <p:cNvSpPr/>
            <p:nvPr/>
          </p:nvSpPr>
          <p:spPr>
            <a:xfrm>
              <a:off x="8654040" y="91080"/>
              <a:ext cx="1166040" cy="242640"/>
            </a:xfrm>
            <a:prstGeom prst="rect">
              <a:avLst/>
            </a:prstGeom>
            <a:solidFill>
              <a:srgbClr val="f5f0e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spAutoFit/>
            </a:bodyPr>
            <a:p>
              <a:pPr>
                <a:lnSpc>
                  <a:spcPct val="100000"/>
                </a:lnSpc>
                <a:buNone/>
              </a:pPr>
              <a:r>
                <a:rPr b="0" lang="fr-FR" sz="1000" spc="-1" strike="noStrike">
                  <a:solidFill>
                    <a:srgbClr val="2f5597"/>
                  </a:solidFill>
                  <a:latin typeface="Titillium Web Light"/>
                </a:rPr>
                <a:t>523 items</a:t>
              </a:r>
              <a:endParaRPr b="0" lang="fr-FR" sz="1000" spc="-1" strike="noStrike">
                <a:latin typeface="Arial"/>
              </a:endParaRPr>
            </a:p>
          </p:txBody>
        </p:sp>
      </p:grpSp>
      <p:grpSp>
        <p:nvGrpSpPr>
          <p:cNvPr id="537" name="Groupe 24"/>
          <p:cNvGrpSpPr/>
          <p:nvPr/>
        </p:nvGrpSpPr>
        <p:grpSpPr>
          <a:xfrm>
            <a:off x="6945120" y="91080"/>
            <a:ext cx="1234800" cy="242640"/>
            <a:chOff x="6945120" y="91080"/>
            <a:chExt cx="1234800" cy="242640"/>
          </a:xfrm>
        </p:grpSpPr>
        <p:pic>
          <p:nvPicPr>
            <p:cNvPr id="538" name="Image 17" descr=""/>
            <p:cNvPicPr/>
            <p:nvPr/>
          </p:nvPicPr>
          <p:blipFill>
            <a:blip r:embed="rId4">
              <a:extLst>
                <a:ext uri="{BEBA8EAE-BF5A-486C-A8C5-ECC9F3942E4B}">
                  <a14:imgProps xmlns:a14="http://schemas.microsoft.com/office/drawing/2010/main">
                    <a14:imgLayer r:embed="rId8">
                      <a14:imgEffect>
                        <a14:saturation sat="0"/>
                      </a14:imgEffect>
                    </a14:imgLayer>
                  </a14:imgProps>
                </a:ext>
              </a:extLst>
            </a:blip>
            <a:srcRect l="28165" t="32056" r="61224" b="48226"/>
            <a:stretch/>
          </p:blipFill>
          <p:spPr>
            <a:xfrm>
              <a:off x="6945120" y="142200"/>
              <a:ext cx="137520" cy="14364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539" name="ZoneTexte 19"/>
            <p:cNvSpPr/>
            <p:nvPr/>
          </p:nvSpPr>
          <p:spPr>
            <a:xfrm>
              <a:off x="7013880" y="91080"/>
              <a:ext cx="1166040" cy="242640"/>
            </a:xfrm>
            <a:prstGeom prst="rect">
              <a:avLst/>
            </a:prstGeom>
            <a:solidFill>
              <a:srgbClr val="f5f0e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spAutoFit/>
            </a:bodyPr>
            <a:p>
              <a:pPr>
                <a:lnSpc>
                  <a:spcPct val="100000"/>
                </a:lnSpc>
                <a:buNone/>
              </a:pPr>
              <a:r>
                <a:rPr b="0" lang="fr-FR" sz="1000" spc="-1" strike="noStrike">
                  <a:solidFill>
                    <a:srgbClr val="2f5597"/>
                  </a:solidFill>
                  <a:latin typeface="Titillium Web Light"/>
                </a:rPr>
                <a:t>Popularity : 8.5</a:t>
              </a:r>
              <a:endParaRPr b="0" lang="fr-FR" sz="1000" spc="-1" strike="noStrike">
                <a:latin typeface="Arial"/>
              </a:endParaRPr>
            </a:p>
          </p:txBody>
        </p:sp>
      </p:grpSp>
      <p:sp>
        <p:nvSpPr>
          <p:cNvPr id="540" name="ZoneTexte 20"/>
          <p:cNvSpPr/>
          <p:nvPr/>
        </p:nvSpPr>
        <p:spPr>
          <a:xfrm>
            <a:off x="3672000" y="0"/>
            <a:ext cx="2358720" cy="369360"/>
          </a:xfrm>
          <a:prstGeom prst="rect">
            <a:avLst/>
          </a:prstGeom>
          <a:solidFill>
            <a:srgbClr val="f5f0e1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fr-FR" sz="1400" spc="-1" strike="noStrike">
                <a:solidFill>
                  <a:srgbClr val="000000"/>
                </a:solidFill>
                <a:latin typeface="Titillium Web"/>
              </a:rPr>
              <a:t>GrosseCourgedu93</a:t>
            </a:r>
            <a:endParaRPr b="0" lang="fr-FR" sz="1400" spc="-1" strike="noStrike">
              <a:latin typeface="Arial"/>
            </a:endParaRPr>
          </a:p>
        </p:txBody>
      </p:sp>
      <p:sp>
        <p:nvSpPr>
          <p:cNvPr id="541" name="Connecteur droit 18"/>
          <p:cNvSpPr/>
          <p:nvPr/>
        </p:nvSpPr>
        <p:spPr>
          <a:xfrm>
            <a:off x="3652560" y="380520"/>
            <a:ext cx="2378160" cy="360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542" name="Rectangle 33"/>
          <p:cNvSpPr/>
          <p:nvPr/>
        </p:nvSpPr>
        <p:spPr>
          <a:xfrm>
            <a:off x="0" y="0"/>
            <a:ext cx="2645640" cy="1091880"/>
          </a:xfrm>
          <a:prstGeom prst="rect">
            <a:avLst/>
          </a:prstGeom>
          <a:solidFill>
            <a:srgbClr val="f5f0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1" lang="fr-FR" sz="4000" spc="-1" strike="noStrike">
                <a:solidFill>
                  <a:srgbClr val="3b4d61"/>
                </a:solidFill>
                <a:latin typeface="Titillium Web"/>
              </a:rPr>
              <a:t>LOGO</a:t>
            </a:r>
            <a:endParaRPr b="1" lang="fr-FR" sz="4000" spc="-1" strike="noStrike">
              <a:solidFill>
                <a:srgbClr val="3b4d61"/>
              </a:solidFill>
              <a:latin typeface="Arial"/>
            </a:endParaRPr>
          </a:p>
        </p:txBody>
      </p:sp>
      <p:sp>
        <p:nvSpPr>
          <p:cNvPr id="543" name=""/>
          <p:cNvSpPr/>
          <p:nvPr/>
        </p:nvSpPr>
        <p:spPr>
          <a:xfrm>
            <a:off x="180360" y="4680000"/>
            <a:ext cx="2159640" cy="1980360"/>
          </a:xfrm>
          <a:prstGeom prst="flowChartAlternateProcess">
            <a:avLst/>
          </a:prstGeom>
          <a:solidFill>
            <a:srgbClr val="ffb66c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buNone/>
            </a:pPr>
            <a:r>
              <a:rPr b="1" lang="fr-FR" sz="1400" spc="-1" strike="noStrike">
                <a:solidFill>
                  <a:srgbClr val="333333"/>
                </a:solidFill>
                <a:latin typeface="Arial"/>
              </a:rPr>
              <a:t>Fonctions :</a:t>
            </a:r>
            <a:endParaRPr b="1" lang="fr-FR" sz="1400" spc="-1" strike="noStrike">
              <a:solidFill>
                <a:srgbClr val="333333"/>
              </a:solidFill>
              <a:latin typeface="Arial"/>
            </a:endParaRPr>
          </a:p>
          <a:p>
            <a:pPr algn="ctr">
              <a:buNone/>
            </a:pPr>
            <a:endParaRPr b="1" lang="fr-FR" sz="1200" spc="-1" strike="noStrike">
              <a:solidFill>
                <a:srgbClr val="333333"/>
              </a:solidFill>
              <a:latin typeface="Arial"/>
            </a:endParaRPr>
          </a:p>
          <a:p>
            <a:pPr algn="ctr">
              <a:buNone/>
            </a:pPr>
            <a:r>
              <a:rPr b="1" lang="fr-FR" sz="1200" spc="-1" strike="noStrike">
                <a:solidFill>
                  <a:srgbClr val="333333"/>
                </a:solidFill>
                <a:latin typeface="Arial"/>
              </a:rPr>
              <a:t>- READ-ONLY</a:t>
            </a:r>
            <a:endParaRPr b="1" lang="fr-FR" sz="1200" spc="-1" strike="noStrike">
              <a:solidFill>
                <a:srgbClr val="333333"/>
              </a:solidFill>
              <a:latin typeface="Arial"/>
            </a:endParaRPr>
          </a:p>
          <a:p>
            <a:pPr algn="ctr">
              <a:buNone/>
            </a:pPr>
            <a:endParaRPr b="1" lang="fr-FR" sz="1200" spc="-1" strike="noStrike">
              <a:solidFill>
                <a:srgbClr val="333333"/>
              </a:solidFill>
              <a:latin typeface="Arial"/>
            </a:endParaRPr>
          </a:p>
          <a:p>
            <a:pPr algn="ctr">
              <a:buNone/>
            </a:pPr>
            <a:endParaRPr b="1" lang="fr-FR" sz="1200" spc="-1" strike="noStrike">
              <a:solidFill>
                <a:srgbClr val="333333"/>
              </a:solidFill>
              <a:latin typeface="Arial"/>
            </a:endParaRPr>
          </a:p>
          <a:p>
            <a:pPr algn="ctr">
              <a:buNone/>
            </a:pPr>
            <a:endParaRPr b="1" lang="fr-FR" sz="1200" spc="-1" strike="noStrike">
              <a:solidFill>
                <a:srgbClr val="333333"/>
              </a:solidFill>
              <a:latin typeface="Arial"/>
            </a:endParaRPr>
          </a:p>
        </p:txBody>
      </p:sp>
      <p:sp>
        <p:nvSpPr>
          <p:cNvPr id="544" name=""/>
          <p:cNvSpPr/>
          <p:nvPr/>
        </p:nvSpPr>
        <p:spPr>
          <a:xfrm>
            <a:off x="7038000" y="1800000"/>
            <a:ext cx="720000" cy="720000"/>
          </a:xfrm>
          <a:prstGeom prst="ellipse">
            <a:avLst/>
          </a:prstGeom>
          <a:solidFill>
            <a:srgbClr val="1e3d59">
              <a:alpha val="80000"/>
            </a:srgbClr>
          </a:solidFill>
          <a:ln w="36000">
            <a:solidFill>
              <a:srgbClr val="80008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545" name=""/>
          <p:cNvSpPr/>
          <p:nvPr/>
        </p:nvSpPr>
        <p:spPr>
          <a:xfrm>
            <a:off x="7038000" y="2700000"/>
            <a:ext cx="720000" cy="1080000"/>
          </a:xfrm>
          <a:prstGeom prst="flowChartManualOperation">
            <a:avLst/>
          </a:prstGeom>
          <a:solidFill>
            <a:srgbClr val="1e3d59">
              <a:alpha val="80000"/>
            </a:srgbClr>
          </a:solidFill>
          <a:ln w="36000">
            <a:solidFill>
              <a:srgbClr val="2535d4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546" name=""/>
          <p:cNvSpPr/>
          <p:nvPr/>
        </p:nvSpPr>
        <p:spPr>
          <a:xfrm rot="7375200">
            <a:off x="6128640" y="3187800"/>
            <a:ext cx="1080000" cy="180000"/>
          </a:xfrm>
          <a:prstGeom prst="flowChartInputOutput">
            <a:avLst/>
          </a:prstGeom>
          <a:solidFill>
            <a:srgbClr val="1e3d59">
              <a:alpha val="80000"/>
            </a:srgbClr>
          </a:solidFill>
          <a:ln w="36000">
            <a:solidFill>
              <a:srgbClr val="069a2e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547" name=""/>
          <p:cNvSpPr/>
          <p:nvPr/>
        </p:nvSpPr>
        <p:spPr>
          <a:xfrm flipH="1" rot="14224800">
            <a:off x="7586640" y="3187800"/>
            <a:ext cx="1080000" cy="180000"/>
          </a:xfrm>
          <a:prstGeom prst="flowChartInputOutput">
            <a:avLst/>
          </a:prstGeom>
          <a:solidFill>
            <a:srgbClr val="1e3d59">
              <a:alpha val="80000"/>
            </a:srgbClr>
          </a:solidFill>
          <a:ln w="36000">
            <a:solidFill>
              <a:srgbClr val="069a2e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548" name=""/>
          <p:cNvSpPr/>
          <p:nvPr/>
        </p:nvSpPr>
        <p:spPr>
          <a:xfrm rot="3985200">
            <a:off x="7165440" y="4192560"/>
            <a:ext cx="1243080" cy="180000"/>
          </a:xfrm>
          <a:prstGeom prst="flowChartInputOutput">
            <a:avLst/>
          </a:prstGeom>
          <a:solidFill>
            <a:srgbClr val="1e3d59">
              <a:alpha val="80000"/>
            </a:srgbClr>
          </a:solidFill>
          <a:ln w="36000">
            <a:solidFill>
              <a:srgbClr val="2535d4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549" name=""/>
          <p:cNvSpPr/>
          <p:nvPr/>
        </p:nvSpPr>
        <p:spPr>
          <a:xfrm flipH="1" rot="17614800">
            <a:off x="6320880" y="4192560"/>
            <a:ext cx="1243080" cy="179640"/>
          </a:xfrm>
          <a:prstGeom prst="flowChartInputOutput">
            <a:avLst/>
          </a:prstGeom>
          <a:solidFill>
            <a:srgbClr val="1e3d59">
              <a:alpha val="80000"/>
            </a:srgbClr>
          </a:solidFill>
          <a:ln w="36000">
            <a:solidFill>
              <a:srgbClr val="ffff38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550" name=""/>
          <p:cNvSpPr/>
          <p:nvPr/>
        </p:nvSpPr>
        <p:spPr>
          <a:xfrm>
            <a:off x="3420360" y="900360"/>
            <a:ext cx="7920000" cy="719640"/>
          </a:xfrm>
          <a:custGeom>
            <a:avLst/>
            <a:gdLst/>
            <a:ahLst/>
            <a:rect l="l" t="t" r="r" b="b"/>
            <a:pathLst>
              <a:path w="237611" h="21600">
                <a:moveTo>
                  <a:pt x="10800" y="0"/>
                </a:moveTo>
                <a:arcTo wR="10800" hR="10800" stAng="16200000" swAng="-5400000"/>
                <a:lnTo>
                  <a:pt x="0" y="10800"/>
                </a:lnTo>
                <a:arcTo wR="10800" hR="10800" stAng="10800000" swAng="-5400000"/>
                <a:lnTo>
                  <a:pt x="226811" y="21600"/>
                </a:lnTo>
                <a:arcTo wR="205211" hR="10800" stAng="5400000" swAng="5400000"/>
                <a:lnTo>
                  <a:pt x="21600" y="10800"/>
                </a:lnTo>
                <a:arcTo wR="205211" hR="10800" stAng="10800000" swAng="5400000"/>
                <a:close/>
              </a:path>
            </a:pathLst>
          </a:custGeom>
          <a:solidFill>
            <a:srgbClr val="1e3d59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buNone/>
            </a:pPr>
            <a:r>
              <a:rPr b="1" lang="fr-FR" sz="2000" spc="-1" strike="noStrike">
                <a:solidFill>
                  <a:srgbClr val="f5f0e1"/>
                </a:solidFill>
                <a:latin typeface="Arial"/>
              </a:rPr>
              <a:t>Avatar (pseudo X)</a:t>
            </a:r>
            <a:endParaRPr b="1" lang="fr-FR" sz="2000" spc="-1" strike="noStrike">
              <a:solidFill>
                <a:srgbClr val="f5f0e1"/>
              </a:solidFill>
              <a:latin typeface="Arial"/>
            </a:endParaRPr>
          </a:p>
        </p:txBody>
      </p:sp>
      <p:sp>
        <p:nvSpPr>
          <p:cNvPr id="551" name=""/>
          <p:cNvSpPr/>
          <p:nvPr/>
        </p:nvSpPr>
        <p:spPr>
          <a:xfrm>
            <a:off x="180000" y="1260000"/>
            <a:ext cx="2340000" cy="2160000"/>
          </a:xfrm>
          <a:custGeom>
            <a:avLst/>
            <a:gdLst/>
            <a:ahLst/>
            <a:rect l="l" t="t" r="r" b="b"/>
            <a:pathLst>
              <a:path w="23400" h="21600">
                <a:moveTo>
                  <a:pt x="2766" y="0"/>
                </a:moveTo>
                <a:arcTo wR="2766" hR="2766" stAng="16200000" swAng="-5400000"/>
                <a:lnTo>
                  <a:pt x="0" y="18834"/>
                </a:lnTo>
                <a:arcTo wR="2766" hR="2766" stAng="10800000" swAng="-5400000"/>
                <a:lnTo>
                  <a:pt x="20634" y="21600"/>
                </a:lnTo>
                <a:arcTo wR="966" hR="2766" stAng="5400000" swAng="-5400000"/>
                <a:lnTo>
                  <a:pt x="21600" y="2766"/>
                </a:lnTo>
                <a:arcTo wR="966" hR="2766" stAng="0" swAng="-5400000"/>
                <a:close/>
              </a:path>
            </a:pathLst>
          </a:custGeom>
          <a:solidFill>
            <a:srgbClr val="f5f0e1">
              <a:alpha val="8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552" name=""/>
          <p:cNvSpPr/>
          <p:nvPr/>
        </p:nvSpPr>
        <p:spPr>
          <a:xfrm>
            <a:off x="408600" y="1397520"/>
            <a:ext cx="1882800" cy="342000"/>
          </a:xfrm>
          <a:custGeom>
            <a:avLst/>
            <a:gdLst/>
            <a:ahLst/>
            <a:rect l="l" t="t" r="r" b="b"/>
            <a:pathLst>
              <a:path w="118811" h="21600">
                <a:moveTo>
                  <a:pt x="3460" y="0"/>
                </a:moveTo>
                <a:arcTo wR="3460" hR="3460" stAng="16200000" swAng="-5400000"/>
                <a:lnTo>
                  <a:pt x="0" y="18140"/>
                </a:lnTo>
                <a:arcTo wR="3460" hR="3460" stAng="10800000" swAng="-5400000"/>
                <a:lnTo>
                  <a:pt x="115352" y="21600"/>
                </a:lnTo>
                <a:arcTo wR="93752" hR="3460" stAng="5400000" swAng="5400000"/>
                <a:lnTo>
                  <a:pt x="21600" y="3460"/>
                </a:lnTo>
                <a:arcTo wR="93752" hR="3460" stAng="10800000" swAng="5400000"/>
                <a:close/>
              </a:path>
            </a:pathLst>
          </a:custGeom>
          <a:solidFill>
            <a:srgbClr val="1e3d59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buNone/>
            </a:pPr>
            <a:r>
              <a:rPr b="1" lang="fr-FR" sz="1400" spc="-1" strike="noStrike">
                <a:solidFill>
                  <a:srgbClr val="f5f0e1"/>
                </a:solidFill>
                <a:latin typeface="Arial"/>
              </a:rPr>
              <a:t>Page Utilisateur</a:t>
            </a:r>
            <a:endParaRPr b="1" lang="fr-FR" sz="1400" spc="-1" strike="noStrike">
              <a:solidFill>
                <a:srgbClr val="f5f0e1"/>
              </a:solidFill>
              <a:latin typeface="Arial"/>
            </a:endParaRPr>
          </a:p>
        </p:txBody>
      </p:sp>
      <p:sp>
        <p:nvSpPr>
          <p:cNvPr id="553" name=""/>
          <p:cNvSpPr/>
          <p:nvPr/>
        </p:nvSpPr>
        <p:spPr>
          <a:xfrm>
            <a:off x="408960" y="1757520"/>
            <a:ext cx="1882800" cy="342000"/>
          </a:xfrm>
          <a:custGeom>
            <a:avLst/>
            <a:gdLst/>
            <a:ahLst/>
            <a:rect l="l" t="t" r="r" b="b"/>
            <a:pathLst>
              <a:path w="118811" h="21600">
                <a:moveTo>
                  <a:pt x="3460" y="0"/>
                </a:moveTo>
                <a:arcTo wR="3460" hR="3460" stAng="16200000" swAng="-5400000"/>
                <a:lnTo>
                  <a:pt x="0" y="18140"/>
                </a:lnTo>
                <a:arcTo wR="3460" hR="3460" stAng="10800000" swAng="-5400000"/>
                <a:lnTo>
                  <a:pt x="115352" y="21600"/>
                </a:lnTo>
                <a:arcTo wR="93752" hR="3460" stAng="5400000" swAng="5400000"/>
                <a:lnTo>
                  <a:pt x="21600" y="3460"/>
                </a:lnTo>
                <a:arcTo wR="93752" hR="3460" stAng="10800000" swAng="5400000"/>
                <a:close/>
              </a:path>
            </a:pathLst>
          </a:custGeom>
          <a:solidFill>
            <a:srgbClr val="1e3d59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buNone/>
            </a:pPr>
            <a:r>
              <a:rPr b="1" lang="fr-FR" sz="1400" spc="-1" strike="noStrike">
                <a:solidFill>
                  <a:srgbClr val="f5f0e1"/>
                </a:solidFill>
                <a:latin typeface="Arial"/>
              </a:rPr>
              <a:t>Craft</a:t>
            </a:r>
            <a:endParaRPr b="1" lang="fr-FR" sz="1400" spc="-1" strike="noStrike">
              <a:solidFill>
                <a:srgbClr val="f5f0e1"/>
              </a:solidFill>
              <a:latin typeface="Arial"/>
            </a:endParaRPr>
          </a:p>
        </p:txBody>
      </p:sp>
      <p:sp>
        <p:nvSpPr>
          <p:cNvPr id="554" name=""/>
          <p:cNvSpPr/>
          <p:nvPr/>
        </p:nvSpPr>
        <p:spPr>
          <a:xfrm>
            <a:off x="408600" y="2117880"/>
            <a:ext cx="1882800" cy="342000"/>
          </a:xfrm>
          <a:custGeom>
            <a:avLst/>
            <a:gdLst/>
            <a:ahLst/>
            <a:rect l="l" t="t" r="r" b="b"/>
            <a:pathLst>
              <a:path w="118811" h="21600">
                <a:moveTo>
                  <a:pt x="3460" y="0"/>
                </a:moveTo>
                <a:arcTo wR="3460" hR="3460" stAng="16200000" swAng="-5400000"/>
                <a:lnTo>
                  <a:pt x="0" y="18140"/>
                </a:lnTo>
                <a:arcTo wR="3460" hR="3460" stAng="10800000" swAng="-5400000"/>
                <a:lnTo>
                  <a:pt x="115352" y="21600"/>
                </a:lnTo>
                <a:arcTo wR="93752" hR="3460" stAng="5400000" swAng="5400000"/>
                <a:lnTo>
                  <a:pt x="21600" y="3460"/>
                </a:lnTo>
                <a:arcTo wR="93752" hR="3460" stAng="10800000" swAng="5400000"/>
                <a:close/>
              </a:path>
            </a:pathLst>
          </a:custGeom>
          <a:solidFill>
            <a:srgbClr val="1e3d59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buNone/>
            </a:pPr>
            <a:r>
              <a:rPr b="1" lang="fr-FR" sz="1400" spc="-1" strike="noStrike">
                <a:solidFill>
                  <a:srgbClr val="f5f0e1"/>
                </a:solidFill>
                <a:latin typeface="Arial"/>
              </a:rPr>
              <a:t>Marché</a:t>
            </a:r>
            <a:endParaRPr b="1" lang="fr-FR" sz="1400" spc="-1" strike="noStrike">
              <a:solidFill>
                <a:srgbClr val="f5f0e1"/>
              </a:solidFill>
              <a:latin typeface="Arial"/>
            </a:endParaRPr>
          </a:p>
        </p:txBody>
      </p:sp>
      <p:sp>
        <p:nvSpPr>
          <p:cNvPr id="555" name=""/>
          <p:cNvSpPr/>
          <p:nvPr/>
        </p:nvSpPr>
        <p:spPr>
          <a:xfrm>
            <a:off x="408960" y="2478240"/>
            <a:ext cx="1882800" cy="342000"/>
          </a:xfrm>
          <a:custGeom>
            <a:avLst/>
            <a:gdLst/>
            <a:ahLst/>
            <a:rect l="l" t="t" r="r" b="b"/>
            <a:pathLst>
              <a:path w="118811" h="21600">
                <a:moveTo>
                  <a:pt x="3460" y="0"/>
                </a:moveTo>
                <a:arcTo wR="3460" hR="3460" stAng="16200000" swAng="-5400000"/>
                <a:lnTo>
                  <a:pt x="0" y="18140"/>
                </a:lnTo>
                <a:arcTo wR="3460" hR="3460" stAng="10800000" swAng="-5400000"/>
                <a:lnTo>
                  <a:pt x="115352" y="21600"/>
                </a:lnTo>
                <a:arcTo wR="93752" hR="3460" stAng="5400000" swAng="5400000"/>
                <a:lnTo>
                  <a:pt x="21600" y="3460"/>
                </a:lnTo>
                <a:arcTo wR="93752" hR="3460" stAng="10800000" swAng="5400000"/>
                <a:close/>
              </a:path>
            </a:pathLst>
          </a:custGeom>
          <a:solidFill>
            <a:srgbClr val="1e3d59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buNone/>
            </a:pPr>
            <a:r>
              <a:rPr b="1" lang="fr-FR" sz="1400" spc="-1" strike="noStrike">
                <a:solidFill>
                  <a:srgbClr val="f5f0e1"/>
                </a:solidFill>
                <a:latin typeface="Arial"/>
              </a:rPr>
              <a:t>Galerie</a:t>
            </a:r>
            <a:endParaRPr b="1" lang="fr-FR" sz="1400" spc="-1" strike="noStrike">
              <a:solidFill>
                <a:srgbClr val="f5f0e1"/>
              </a:solidFill>
              <a:latin typeface="Arial"/>
            </a:endParaRPr>
          </a:p>
        </p:txBody>
      </p:sp>
      <p:sp>
        <p:nvSpPr>
          <p:cNvPr id="556" name=""/>
          <p:cNvSpPr/>
          <p:nvPr/>
        </p:nvSpPr>
        <p:spPr>
          <a:xfrm>
            <a:off x="409320" y="2838600"/>
            <a:ext cx="1882800" cy="342000"/>
          </a:xfrm>
          <a:custGeom>
            <a:avLst/>
            <a:gdLst/>
            <a:ahLst/>
            <a:rect l="l" t="t" r="r" b="b"/>
            <a:pathLst>
              <a:path w="118811" h="21600">
                <a:moveTo>
                  <a:pt x="3460" y="0"/>
                </a:moveTo>
                <a:arcTo wR="3460" hR="3460" stAng="16200000" swAng="-5400000"/>
                <a:lnTo>
                  <a:pt x="0" y="18140"/>
                </a:lnTo>
                <a:arcTo wR="3460" hR="3460" stAng="10800000" swAng="-5400000"/>
                <a:lnTo>
                  <a:pt x="115352" y="21600"/>
                </a:lnTo>
                <a:arcTo wR="93752" hR="3460" stAng="5400000" swAng="5400000"/>
                <a:lnTo>
                  <a:pt x="21600" y="3460"/>
                </a:lnTo>
                <a:arcTo wR="93752" hR="3460" stAng="10800000" swAng="5400000"/>
                <a:close/>
              </a:path>
            </a:pathLst>
          </a:custGeom>
          <a:solidFill>
            <a:srgbClr val="1e3d59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buNone/>
            </a:pPr>
            <a:r>
              <a:rPr b="1" lang="fr-FR" sz="1400" spc="-1" strike="noStrike">
                <a:solidFill>
                  <a:srgbClr val="f5f0e1"/>
                </a:solidFill>
                <a:latin typeface="Arial"/>
              </a:rPr>
              <a:t>Jeux</a:t>
            </a:r>
            <a:endParaRPr b="1" lang="fr-FR" sz="1400" spc="-1" strike="noStrike">
              <a:solidFill>
                <a:srgbClr val="f5f0e1"/>
              </a:solidFill>
              <a:latin typeface="Arial"/>
            </a:endParaRPr>
          </a:p>
        </p:txBody>
      </p:sp>
      <p:sp>
        <p:nvSpPr>
          <p:cNvPr id="557" name=""/>
          <p:cNvSpPr/>
          <p:nvPr/>
        </p:nvSpPr>
        <p:spPr>
          <a:xfrm>
            <a:off x="3420000" y="5400000"/>
            <a:ext cx="7920000" cy="719640"/>
          </a:xfrm>
          <a:custGeom>
            <a:avLst/>
            <a:gdLst/>
            <a:ahLst/>
            <a:rect l="l" t="t" r="r" b="b"/>
            <a:pathLst>
              <a:path w="237611" h="21600">
                <a:moveTo>
                  <a:pt x="10800" y="0"/>
                </a:moveTo>
                <a:arcTo wR="10800" hR="10800" stAng="16200000" swAng="-5400000"/>
                <a:lnTo>
                  <a:pt x="0" y="10800"/>
                </a:lnTo>
                <a:arcTo wR="10800" hR="10800" stAng="10800000" swAng="-5400000"/>
                <a:lnTo>
                  <a:pt x="226811" y="21600"/>
                </a:lnTo>
                <a:arcTo wR="205211" hR="10800" stAng="5400000" swAng="5400000"/>
                <a:lnTo>
                  <a:pt x="21600" y="10800"/>
                </a:lnTo>
                <a:arcTo wR="205211" hR="10800" stAng="10800000" swAng="5400000"/>
                <a:close/>
              </a:path>
            </a:pathLst>
          </a:custGeom>
          <a:solidFill>
            <a:srgbClr val="1e3d59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buNone/>
            </a:pPr>
            <a:r>
              <a:rPr b="1" lang="fr-FR" sz="2000" spc="-1" strike="noStrike">
                <a:solidFill>
                  <a:srgbClr val="f5f0e1"/>
                </a:solidFill>
                <a:latin typeface="Arial"/>
              </a:rPr>
              <a:t>Inventaire</a:t>
            </a:r>
            <a:endParaRPr b="1" lang="fr-FR" sz="2000" spc="-1" strike="noStrike">
              <a:solidFill>
                <a:srgbClr val="f5f0e1"/>
              </a:solidFill>
              <a:latin typeface="Arial"/>
            </a:endParaRPr>
          </a:p>
        </p:txBody>
      </p:sp>
      <p:pic>
        <p:nvPicPr>
          <p:cNvPr id="558" name="" descr=""/>
          <p:cNvPicPr/>
          <p:nvPr/>
        </p:nvPicPr>
        <p:blipFill>
          <a:blip r:embed="rId5"/>
          <a:stretch/>
        </p:blipFill>
        <p:spPr>
          <a:xfrm>
            <a:off x="9612000" y="91080"/>
            <a:ext cx="180000" cy="18000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9" name=""/>
          <p:cNvSpPr/>
          <p:nvPr/>
        </p:nvSpPr>
        <p:spPr>
          <a:xfrm>
            <a:off x="3420000" y="900000"/>
            <a:ext cx="7920000" cy="5220000"/>
          </a:xfrm>
          <a:custGeom>
            <a:avLst/>
            <a:gdLst/>
            <a:ahLst/>
            <a:rect l="l" t="t" r="r" b="b"/>
            <a:pathLst>
              <a:path w="32772" h="21600">
                <a:moveTo>
                  <a:pt x="1426" y="0"/>
                </a:moveTo>
                <a:arcTo wR="1426" hR="1426" stAng="16200000" swAng="-5400000"/>
                <a:lnTo>
                  <a:pt x="0" y="20174"/>
                </a:lnTo>
                <a:arcTo wR="1426" hR="1426" stAng="10800000" swAng="-5400000"/>
                <a:lnTo>
                  <a:pt x="31346" y="21600"/>
                </a:lnTo>
                <a:arcTo wR="9746" hR="1426" stAng="5400000" swAng="5400000"/>
                <a:lnTo>
                  <a:pt x="21600" y="1426"/>
                </a:lnTo>
                <a:arcTo wR="9746" hR="1426" stAng="10800000" swAng="5400000"/>
                <a:close/>
              </a:path>
            </a:pathLst>
          </a:custGeom>
          <a:solidFill>
            <a:srgbClr val="f5f0e1">
              <a:alpha val="80000"/>
            </a:srgbClr>
          </a:solidFill>
          <a:ln w="0"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</p:sp>
      <p:sp>
        <p:nvSpPr>
          <p:cNvPr id="560" name="Rectangle 1"/>
          <p:cNvSpPr/>
          <p:nvPr/>
        </p:nvSpPr>
        <p:spPr>
          <a:xfrm>
            <a:off x="0" y="0"/>
            <a:ext cx="12191760" cy="369360"/>
          </a:xfrm>
          <a:prstGeom prst="rect">
            <a:avLst/>
          </a:prstGeom>
          <a:solidFill>
            <a:srgbClr val="f5f0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561" name="Rectangle 2"/>
          <p:cNvSpPr/>
          <p:nvPr/>
        </p:nvSpPr>
        <p:spPr>
          <a:xfrm>
            <a:off x="0" y="0"/>
            <a:ext cx="12191760" cy="390240"/>
          </a:xfrm>
          <a:prstGeom prst="rect">
            <a:avLst/>
          </a:prstGeom>
          <a:solidFill>
            <a:srgbClr val="f5f0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562" name="Connecteur droit 37"/>
          <p:cNvSpPr/>
          <p:nvPr/>
        </p:nvSpPr>
        <p:spPr>
          <a:xfrm>
            <a:off x="0" y="380880"/>
            <a:ext cx="12191760" cy="360"/>
          </a:xfrm>
          <a:prstGeom prst="line">
            <a:avLst/>
          </a:prstGeom>
          <a:ln>
            <a:solidFill>
              <a:srgbClr val="ffffff">
                <a:lumMod val="75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563" name="Image 4" descr=""/>
          <p:cNvPicPr/>
          <p:nvPr/>
        </p:nvPicPr>
        <p:blipFill>
          <a:blip r:embed="rId1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saturation sat="0"/>
                    </a14:imgEffect>
                  </a14:imgLayer>
                </a14:imgProps>
              </a:ext>
            </a:extLst>
          </a:blip>
          <a:srcRect l="27825" t="31430" r="60893" b="48572"/>
          <a:stretch/>
        </p:blipFill>
        <p:spPr>
          <a:xfrm>
            <a:off x="11883960" y="81000"/>
            <a:ext cx="215640" cy="215640"/>
          </a:xfrm>
          <a:prstGeom prst="rect">
            <a:avLst/>
          </a:prstGeom>
          <a:ln w="3175">
            <a:noFill/>
          </a:ln>
        </p:spPr>
      </p:pic>
      <p:grpSp>
        <p:nvGrpSpPr>
          <p:cNvPr id="564" name="Groupe 1"/>
          <p:cNvGrpSpPr/>
          <p:nvPr/>
        </p:nvGrpSpPr>
        <p:grpSpPr>
          <a:xfrm>
            <a:off x="10143000" y="40320"/>
            <a:ext cx="1418040" cy="272880"/>
            <a:chOff x="10143000" y="40320"/>
            <a:chExt cx="1418040" cy="272880"/>
          </a:xfrm>
        </p:grpSpPr>
        <p:pic>
          <p:nvPicPr>
            <p:cNvPr id="565" name="Image 74" descr=""/>
            <p:cNvPicPr/>
            <p:nvPr/>
          </p:nvPicPr>
          <p:blipFill>
            <a:blip r:embed="rId2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saturation sat="0"/>
                      </a14:imgEffect>
                    </a14:imgLayer>
                  </a14:imgProps>
                </a:ext>
              </a:extLst>
            </a:blip>
            <a:srcRect l="27108" t="31244" r="59779" b="48611"/>
            <a:stretch/>
          </p:blipFill>
          <p:spPr>
            <a:xfrm>
              <a:off x="10143000" y="70200"/>
              <a:ext cx="251640" cy="21744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566" name="ZoneTexte 2"/>
            <p:cNvSpPr/>
            <p:nvPr/>
          </p:nvSpPr>
          <p:spPr>
            <a:xfrm>
              <a:off x="10395000" y="40320"/>
              <a:ext cx="1166040" cy="272880"/>
            </a:xfrm>
            <a:prstGeom prst="rect">
              <a:avLst/>
            </a:prstGeom>
            <a:solidFill>
              <a:srgbClr val="f5f0e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spAutoFit/>
            </a:bodyPr>
            <a:p>
              <a:pPr>
                <a:lnSpc>
                  <a:spcPct val="100000"/>
                </a:lnSpc>
                <a:buNone/>
              </a:pPr>
              <a:r>
                <a:rPr b="0" lang="fr-FR" sz="1200" spc="-1" strike="noStrike">
                  <a:solidFill>
                    <a:srgbClr val="000000"/>
                  </a:solidFill>
                  <a:latin typeface="Titillium Web"/>
                </a:rPr>
                <a:t>999.99 $</a:t>
              </a:r>
              <a:endParaRPr b="0" lang="fr-FR" sz="1200" spc="-1" strike="noStrike">
                <a:latin typeface="Arial"/>
              </a:endParaRPr>
            </a:p>
          </p:txBody>
        </p:sp>
      </p:grpSp>
      <p:grpSp>
        <p:nvGrpSpPr>
          <p:cNvPr id="567" name="Groupe 2"/>
          <p:cNvGrpSpPr/>
          <p:nvPr/>
        </p:nvGrpSpPr>
        <p:grpSpPr>
          <a:xfrm>
            <a:off x="8502840" y="91080"/>
            <a:ext cx="1317240" cy="242640"/>
            <a:chOff x="8502840" y="91080"/>
            <a:chExt cx="1317240" cy="242640"/>
          </a:xfrm>
        </p:grpSpPr>
        <p:pic>
          <p:nvPicPr>
            <p:cNvPr id="568" name="Image 75" descr=""/>
            <p:cNvPicPr/>
            <p:nvPr/>
          </p:nvPicPr>
          <p:blipFill>
            <a:blip r:embed="rId3"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saturation sat="0"/>
                      </a14:imgEffect>
                    </a14:imgLayer>
                  </a14:imgProps>
                </a:ext>
              </a:extLst>
            </a:blip>
            <a:srcRect l="28165" t="32056" r="61224" b="50000"/>
            <a:stretch/>
          </p:blipFill>
          <p:spPr>
            <a:xfrm>
              <a:off x="8502840" y="111960"/>
              <a:ext cx="151200" cy="14364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569" name="ZoneTexte 4"/>
            <p:cNvSpPr/>
            <p:nvPr/>
          </p:nvSpPr>
          <p:spPr>
            <a:xfrm>
              <a:off x="8654040" y="91080"/>
              <a:ext cx="1166040" cy="242640"/>
            </a:xfrm>
            <a:prstGeom prst="rect">
              <a:avLst/>
            </a:prstGeom>
            <a:solidFill>
              <a:srgbClr val="f5f0e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spAutoFit/>
            </a:bodyPr>
            <a:p>
              <a:pPr>
                <a:lnSpc>
                  <a:spcPct val="100000"/>
                </a:lnSpc>
                <a:buNone/>
              </a:pPr>
              <a:r>
                <a:rPr b="0" lang="fr-FR" sz="1000" spc="-1" strike="noStrike">
                  <a:solidFill>
                    <a:srgbClr val="2f5597"/>
                  </a:solidFill>
                  <a:latin typeface="Titillium Web Light"/>
                </a:rPr>
                <a:t>523 items</a:t>
              </a:r>
              <a:endParaRPr b="0" lang="fr-FR" sz="1000" spc="-1" strike="noStrike">
                <a:latin typeface="Arial"/>
              </a:endParaRPr>
            </a:p>
          </p:txBody>
        </p:sp>
      </p:grpSp>
      <p:grpSp>
        <p:nvGrpSpPr>
          <p:cNvPr id="570" name="Groupe 43"/>
          <p:cNvGrpSpPr/>
          <p:nvPr/>
        </p:nvGrpSpPr>
        <p:grpSpPr>
          <a:xfrm>
            <a:off x="6945120" y="91080"/>
            <a:ext cx="1234800" cy="242640"/>
            <a:chOff x="6945120" y="91080"/>
            <a:chExt cx="1234800" cy="242640"/>
          </a:xfrm>
        </p:grpSpPr>
        <p:pic>
          <p:nvPicPr>
            <p:cNvPr id="571" name="Image 76" descr=""/>
            <p:cNvPicPr/>
            <p:nvPr/>
          </p:nvPicPr>
          <p:blipFill>
            <a:blip r:embed="rId4">
              <a:extLst>
                <a:ext uri="{BEBA8EAE-BF5A-486C-A8C5-ECC9F3942E4B}">
                  <a14:imgProps xmlns:a14="http://schemas.microsoft.com/office/drawing/2010/main">
                    <a14:imgLayer r:embed="rId8">
                      <a14:imgEffect>
                        <a14:saturation sat="0"/>
                      </a14:imgEffect>
                    </a14:imgLayer>
                  </a14:imgProps>
                </a:ext>
              </a:extLst>
            </a:blip>
            <a:srcRect l="28165" t="32056" r="61224" b="48226"/>
            <a:stretch/>
          </p:blipFill>
          <p:spPr>
            <a:xfrm>
              <a:off x="6945120" y="142200"/>
              <a:ext cx="137520" cy="14364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572" name="ZoneTexte 70"/>
            <p:cNvSpPr/>
            <p:nvPr/>
          </p:nvSpPr>
          <p:spPr>
            <a:xfrm>
              <a:off x="7013880" y="91080"/>
              <a:ext cx="1166040" cy="242640"/>
            </a:xfrm>
            <a:prstGeom prst="rect">
              <a:avLst/>
            </a:prstGeom>
            <a:solidFill>
              <a:srgbClr val="f5f0e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spAutoFit/>
            </a:bodyPr>
            <a:p>
              <a:pPr>
                <a:lnSpc>
                  <a:spcPct val="100000"/>
                </a:lnSpc>
                <a:buNone/>
              </a:pPr>
              <a:r>
                <a:rPr b="0" lang="fr-FR" sz="1000" spc="-1" strike="noStrike">
                  <a:solidFill>
                    <a:srgbClr val="2f5597"/>
                  </a:solidFill>
                  <a:latin typeface="Titillium Web Light"/>
                </a:rPr>
                <a:t>Popularity : 8.5</a:t>
              </a:r>
              <a:endParaRPr b="0" lang="fr-FR" sz="1000" spc="-1" strike="noStrike">
                <a:latin typeface="Arial"/>
              </a:endParaRPr>
            </a:p>
          </p:txBody>
        </p:sp>
      </p:grpSp>
      <p:sp>
        <p:nvSpPr>
          <p:cNvPr id="573" name="ZoneTexte 75"/>
          <p:cNvSpPr/>
          <p:nvPr/>
        </p:nvSpPr>
        <p:spPr>
          <a:xfrm>
            <a:off x="3672000" y="0"/>
            <a:ext cx="2358720" cy="369360"/>
          </a:xfrm>
          <a:prstGeom prst="rect">
            <a:avLst/>
          </a:prstGeom>
          <a:solidFill>
            <a:srgbClr val="f5f0e1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fr-FR" sz="1400" spc="-1" strike="noStrike">
                <a:solidFill>
                  <a:srgbClr val="000000"/>
                </a:solidFill>
                <a:latin typeface="Titillium Web"/>
              </a:rPr>
              <a:t>GrosseCourgedu93</a:t>
            </a:r>
            <a:endParaRPr b="0" lang="fr-FR" sz="1400" spc="-1" strike="noStrike">
              <a:latin typeface="Arial"/>
            </a:endParaRPr>
          </a:p>
        </p:txBody>
      </p:sp>
      <p:sp>
        <p:nvSpPr>
          <p:cNvPr id="574" name="Connecteur droit 38"/>
          <p:cNvSpPr/>
          <p:nvPr/>
        </p:nvSpPr>
        <p:spPr>
          <a:xfrm>
            <a:off x="3652560" y="380520"/>
            <a:ext cx="2378160" cy="360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575" name="Rectangle 61"/>
          <p:cNvSpPr/>
          <p:nvPr/>
        </p:nvSpPr>
        <p:spPr>
          <a:xfrm>
            <a:off x="0" y="0"/>
            <a:ext cx="2645640" cy="1091880"/>
          </a:xfrm>
          <a:prstGeom prst="rect">
            <a:avLst/>
          </a:prstGeom>
          <a:solidFill>
            <a:srgbClr val="f5f0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1" lang="fr-FR" sz="4000" spc="-1" strike="noStrike">
                <a:solidFill>
                  <a:srgbClr val="3b4d61"/>
                </a:solidFill>
                <a:latin typeface="Titillium Web"/>
              </a:rPr>
              <a:t>LOGO</a:t>
            </a:r>
            <a:endParaRPr b="1" lang="fr-FR" sz="4000" spc="-1" strike="noStrike">
              <a:solidFill>
                <a:srgbClr val="3b4d61"/>
              </a:solidFill>
              <a:latin typeface="Arial"/>
            </a:endParaRPr>
          </a:p>
        </p:txBody>
      </p:sp>
      <p:sp>
        <p:nvSpPr>
          <p:cNvPr id="576" name=""/>
          <p:cNvSpPr/>
          <p:nvPr/>
        </p:nvSpPr>
        <p:spPr>
          <a:xfrm>
            <a:off x="180360" y="4680000"/>
            <a:ext cx="2159640" cy="1980360"/>
          </a:xfrm>
          <a:prstGeom prst="flowChartAlternateProcess">
            <a:avLst/>
          </a:prstGeom>
          <a:solidFill>
            <a:srgbClr val="ffb66c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buNone/>
            </a:pPr>
            <a:r>
              <a:rPr b="1" lang="fr-FR" sz="1400" spc="-1" strike="noStrike">
                <a:solidFill>
                  <a:srgbClr val="333333"/>
                </a:solidFill>
                <a:latin typeface="Arial"/>
              </a:rPr>
              <a:t>Fonctions :</a:t>
            </a:r>
            <a:endParaRPr b="1" lang="fr-FR" sz="1400" spc="-1" strike="noStrike">
              <a:solidFill>
                <a:srgbClr val="333333"/>
              </a:solidFill>
              <a:latin typeface="Arial"/>
            </a:endParaRPr>
          </a:p>
          <a:p>
            <a:pPr algn="ctr">
              <a:buNone/>
            </a:pPr>
            <a:endParaRPr b="1" lang="fr-FR" sz="1200" spc="-1" strike="noStrike">
              <a:solidFill>
                <a:srgbClr val="333333"/>
              </a:solidFill>
              <a:latin typeface="Arial"/>
            </a:endParaRPr>
          </a:p>
          <a:p>
            <a:pPr algn="ctr">
              <a:buNone/>
            </a:pPr>
            <a:r>
              <a:rPr b="1" lang="fr-FR" sz="1200" spc="-1" strike="noStrike">
                <a:solidFill>
                  <a:srgbClr val="333333"/>
                </a:solidFill>
                <a:latin typeface="Arial"/>
              </a:rPr>
              <a:t>- READ-ONLY</a:t>
            </a:r>
            <a:endParaRPr b="1" lang="fr-FR" sz="1200" spc="-1" strike="noStrike">
              <a:solidFill>
                <a:srgbClr val="333333"/>
              </a:solidFill>
              <a:latin typeface="Arial"/>
            </a:endParaRPr>
          </a:p>
          <a:p>
            <a:pPr algn="ctr">
              <a:buNone/>
            </a:pPr>
            <a:r>
              <a:rPr b="1" lang="fr-FR" sz="1200" spc="-1" strike="noStrike">
                <a:solidFill>
                  <a:srgbClr val="333333"/>
                </a:solidFill>
                <a:latin typeface="Arial"/>
              </a:rPr>
              <a:t>- Au passage de la souris :</a:t>
            </a:r>
            <a:endParaRPr b="1" lang="fr-FR" sz="1200" spc="-1" strike="noStrike">
              <a:solidFill>
                <a:srgbClr val="333333"/>
              </a:solidFill>
              <a:latin typeface="Arial"/>
            </a:endParaRPr>
          </a:p>
          <a:p>
            <a:pPr algn="ctr">
              <a:buNone/>
            </a:pPr>
            <a:r>
              <a:rPr b="1" lang="fr-FR" sz="1200" spc="-1" strike="noStrike">
                <a:solidFill>
                  <a:srgbClr val="333333"/>
                </a:solidFill>
                <a:latin typeface="Arial"/>
              </a:rPr>
              <a:t>→ </a:t>
            </a:r>
            <a:r>
              <a:rPr b="1" lang="fr-FR" sz="1200" spc="-1" strike="noStrike">
                <a:solidFill>
                  <a:srgbClr val="333333"/>
                </a:solidFill>
                <a:latin typeface="Arial"/>
              </a:rPr>
              <a:t>possibilité de noter sur 5</a:t>
            </a:r>
            <a:endParaRPr b="1" lang="fr-FR" sz="1200" spc="-1" strike="noStrike">
              <a:solidFill>
                <a:srgbClr val="333333"/>
              </a:solidFill>
              <a:latin typeface="Arial"/>
            </a:endParaRPr>
          </a:p>
        </p:txBody>
      </p:sp>
      <p:sp>
        <p:nvSpPr>
          <p:cNvPr id="577" name=""/>
          <p:cNvSpPr/>
          <p:nvPr/>
        </p:nvSpPr>
        <p:spPr>
          <a:xfrm>
            <a:off x="7038000" y="1800000"/>
            <a:ext cx="720000" cy="720000"/>
          </a:xfrm>
          <a:prstGeom prst="ellipse">
            <a:avLst/>
          </a:prstGeom>
          <a:solidFill>
            <a:srgbClr val="1e3d59">
              <a:alpha val="80000"/>
            </a:srgbClr>
          </a:solidFill>
          <a:ln w="36000">
            <a:solidFill>
              <a:srgbClr val="80008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578" name=""/>
          <p:cNvSpPr/>
          <p:nvPr/>
        </p:nvSpPr>
        <p:spPr>
          <a:xfrm>
            <a:off x="7038000" y="2700000"/>
            <a:ext cx="720000" cy="1080000"/>
          </a:xfrm>
          <a:prstGeom prst="flowChartManualOperation">
            <a:avLst/>
          </a:prstGeom>
          <a:solidFill>
            <a:srgbClr val="1e3d59">
              <a:alpha val="80000"/>
            </a:srgbClr>
          </a:solidFill>
          <a:ln w="36000">
            <a:solidFill>
              <a:srgbClr val="2535d4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579" name=""/>
          <p:cNvSpPr/>
          <p:nvPr/>
        </p:nvSpPr>
        <p:spPr>
          <a:xfrm rot="7375200">
            <a:off x="6128640" y="3187800"/>
            <a:ext cx="1080000" cy="180000"/>
          </a:xfrm>
          <a:prstGeom prst="flowChartInputOutput">
            <a:avLst/>
          </a:prstGeom>
          <a:solidFill>
            <a:srgbClr val="1e3d59">
              <a:alpha val="80000"/>
            </a:srgbClr>
          </a:solidFill>
          <a:ln w="36000">
            <a:solidFill>
              <a:srgbClr val="069a2e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580" name=""/>
          <p:cNvSpPr/>
          <p:nvPr/>
        </p:nvSpPr>
        <p:spPr>
          <a:xfrm flipH="1" rot="14224800">
            <a:off x="7586640" y="3187800"/>
            <a:ext cx="1080000" cy="180000"/>
          </a:xfrm>
          <a:prstGeom prst="flowChartInputOutput">
            <a:avLst/>
          </a:prstGeom>
          <a:solidFill>
            <a:srgbClr val="1e3d59">
              <a:alpha val="80000"/>
            </a:srgbClr>
          </a:solidFill>
          <a:ln w="36000">
            <a:solidFill>
              <a:srgbClr val="069a2e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581" name=""/>
          <p:cNvSpPr/>
          <p:nvPr/>
        </p:nvSpPr>
        <p:spPr>
          <a:xfrm rot="3985200">
            <a:off x="7165440" y="4192560"/>
            <a:ext cx="1243080" cy="180000"/>
          </a:xfrm>
          <a:prstGeom prst="flowChartInputOutput">
            <a:avLst/>
          </a:prstGeom>
          <a:solidFill>
            <a:srgbClr val="1e3d59">
              <a:alpha val="80000"/>
            </a:srgbClr>
          </a:solidFill>
          <a:ln w="36000">
            <a:solidFill>
              <a:srgbClr val="2535d4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582" name=""/>
          <p:cNvSpPr/>
          <p:nvPr/>
        </p:nvSpPr>
        <p:spPr>
          <a:xfrm flipH="1" rot="17614800">
            <a:off x="6320880" y="4192560"/>
            <a:ext cx="1243080" cy="179640"/>
          </a:xfrm>
          <a:prstGeom prst="flowChartInputOutput">
            <a:avLst/>
          </a:prstGeom>
          <a:solidFill>
            <a:srgbClr val="1e3d59">
              <a:alpha val="80000"/>
            </a:srgbClr>
          </a:solidFill>
          <a:ln w="36000">
            <a:solidFill>
              <a:srgbClr val="ffff38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583" name=""/>
          <p:cNvSpPr/>
          <p:nvPr/>
        </p:nvSpPr>
        <p:spPr>
          <a:xfrm>
            <a:off x="3420360" y="900360"/>
            <a:ext cx="7920000" cy="719640"/>
          </a:xfrm>
          <a:custGeom>
            <a:avLst/>
            <a:gdLst/>
            <a:ahLst/>
            <a:rect l="l" t="t" r="r" b="b"/>
            <a:pathLst>
              <a:path w="237611" h="21600">
                <a:moveTo>
                  <a:pt x="10800" y="0"/>
                </a:moveTo>
                <a:arcTo wR="10800" hR="10800" stAng="16200000" swAng="-5400000"/>
                <a:lnTo>
                  <a:pt x="0" y="10800"/>
                </a:lnTo>
                <a:arcTo wR="10800" hR="10800" stAng="10800000" swAng="-5400000"/>
                <a:lnTo>
                  <a:pt x="226811" y="21600"/>
                </a:lnTo>
                <a:arcTo wR="205211" hR="10800" stAng="5400000" swAng="5400000"/>
                <a:lnTo>
                  <a:pt x="21600" y="10800"/>
                </a:lnTo>
                <a:arcTo wR="205211" hR="10800" stAng="10800000" swAng="5400000"/>
                <a:close/>
              </a:path>
            </a:pathLst>
          </a:custGeom>
          <a:solidFill>
            <a:srgbClr val="1e3d59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buNone/>
            </a:pPr>
            <a:r>
              <a:rPr b="1" lang="fr-FR" sz="2000" spc="-1" strike="noStrike">
                <a:solidFill>
                  <a:srgbClr val="f5f0e1"/>
                </a:solidFill>
                <a:latin typeface="Arial"/>
              </a:rPr>
              <a:t>Avatar (pseudo X)</a:t>
            </a:r>
            <a:endParaRPr b="1" lang="fr-FR" sz="2000" spc="-1" strike="noStrike">
              <a:solidFill>
                <a:srgbClr val="f5f0e1"/>
              </a:solidFill>
              <a:latin typeface="Arial"/>
            </a:endParaRPr>
          </a:p>
        </p:txBody>
      </p:sp>
      <p:sp>
        <p:nvSpPr>
          <p:cNvPr id="584" name=""/>
          <p:cNvSpPr/>
          <p:nvPr/>
        </p:nvSpPr>
        <p:spPr>
          <a:xfrm>
            <a:off x="180000" y="1260000"/>
            <a:ext cx="2340000" cy="2160000"/>
          </a:xfrm>
          <a:custGeom>
            <a:avLst/>
            <a:gdLst/>
            <a:ahLst/>
            <a:rect l="l" t="t" r="r" b="b"/>
            <a:pathLst>
              <a:path w="23400" h="21600">
                <a:moveTo>
                  <a:pt x="2766" y="0"/>
                </a:moveTo>
                <a:arcTo wR="2766" hR="2766" stAng="16200000" swAng="-5400000"/>
                <a:lnTo>
                  <a:pt x="0" y="18834"/>
                </a:lnTo>
                <a:arcTo wR="2766" hR="2766" stAng="10800000" swAng="-5400000"/>
                <a:lnTo>
                  <a:pt x="20634" y="21600"/>
                </a:lnTo>
                <a:arcTo wR="966" hR="2766" stAng="5400000" swAng="-5400000"/>
                <a:lnTo>
                  <a:pt x="21600" y="2766"/>
                </a:lnTo>
                <a:arcTo wR="966" hR="2766" stAng="0" swAng="-5400000"/>
                <a:close/>
              </a:path>
            </a:pathLst>
          </a:custGeom>
          <a:solidFill>
            <a:srgbClr val="f5f0e1">
              <a:alpha val="8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585" name=""/>
          <p:cNvSpPr/>
          <p:nvPr/>
        </p:nvSpPr>
        <p:spPr>
          <a:xfrm>
            <a:off x="408600" y="1397520"/>
            <a:ext cx="1882800" cy="342000"/>
          </a:xfrm>
          <a:custGeom>
            <a:avLst/>
            <a:gdLst/>
            <a:ahLst/>
            <a:rect l="l" t="t" r="r" b="b"/>
            <a:pathLst>
              <a:path w="118811" h="21600">
                <a:moveTo>
                  <a:pt x="3460" y="0"/>
                </a:moveTo>
                <a:arcTo wR="3460" hR="3460" stAng="16200000" swAng="-5400000"/>
                <a:lnTo>
                  <a:pt x="0" y="18140"/>
                </a:lnTo>
                <a:arcTo wR="3460" hR="3460" stAng="10800000" swAng="-5400000"/>
                <a:lnTo>
                  <a:pt x="115352" y="21600"/>
                </a:lnTo>
                <a:arcTo wR="93752" hR="3460" stAng="5400000" swAng="5400000"/>
                <a:lnTo>
                  <a:pt x="21600" y="3460"/>
                </a:lnTo>
                <a:arcTo wR="93752" hR="3460" stAng="10800000" swAng="5400000"/>
                <a:close/>
              </a:path>
            </a:pathLst>
          </a:custGeom>
          <a:solidFill>
            <a:srgbClr val="1e3d59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buNone/>
            </a:pPr>
            <a:r>
              <a:rPr b="1" lang="fr-FR" sz="1400" spc="-1" strike="noStrike">
                <a:solidFill>
                  <a:srgbClr val="f5f0e1"/>
                </a:solidFill>
                <a:latin typeface="Arial"/>
              </a:rPr>
              <a:t>Page Utilisateur</a:t>
            </a:r>
            <a:endParaRPr b="1" lang="fr-FR" sz="1400" spc="-1" strike="noStrike">
              <a:solidFill>
                <a:srgbClr val="f5f0e1"/>
              </a:solidFill>
              <a:latin typeface="Arial"/>
            </a:endParaRPr>
          </a:p>
        </p:txBody>
      </p:sp>
      <p:sp>
        <p:nvSpPr>
          <p:cNvPr id="586" name=""/>
          <p:cNvSpPr/>
          <p:nvPr/>
        </p:nvSpPr>
        <p:spPr>
          <a:xfrm>
            <a:off x="408960" y="1757520"/>
            <a:ext cx="1882800" cy="342000"/>
          </a:xfrm>
          <a:custGeom>
            <a:avLst/>
            <a:gdLst/>
            <a:ahLst/>
            <a:rect l="l" t="t" r="r" b="b"/>
            <a:pathLst>
              <a:path w="118811" h="21600">
                <a:moveTo>
                  <a:pt x="3460" y="0"/>
                </a:moveTo>
                <a:arcTo wR="3460" hR="3460" stAng="16200000" swAng="-5400000"/>
                <a:lnTo>
                  <a:pt x="0" y="18140"/>
                </a:lnTo>
                <a:arcTo wR="3460" hR="3460" stAng="10800000" swAng="-5400000"/>
                <a:lnTo>
                  <a:pt x="115352" y="21600"/>
                </a:lnTo>
                <a:arcTo wR="93752" hR="3460" stAng="5400000" swAng="5400000"/>
                <a:lnTo>
                  <a:pt x="21600" y="3460"/>
                </a:lnTo>
                <a:arcTo wR="93752" hR="3460" stAng="10800000" swAng="5400000"/>
                <a:close/>
              </a:path>
            </a:pathLst>
          </a:custGeom>
          <a:solidFill>
            <a:srgbClr val="1e3d59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buNone/>
            </a:pPr>
            <a:r>
              <a:rPr b="1" lang="fr-FR" sz="1400" spc="-1" strike="noStrike">
                <a:solidFill>
                  <a:srgbClr val="f5f0e1"/>
                </a:solidFill>
                <a:latin typeface="Arial"/>
              </a:rPr>
              <a:t>Craft</a:t>
            </a:r>
            <a:endParaRPr b="1" lang="fr-FR" sz="1400" spc="-1" strike="noStrike">
              <a:solidFill>
                <a:srgbClr val="f5f0e1"/>
              </a:solidFill>
              <a:latin typeface="Arial"/>
            </a:endParaRPr>
          </a:p>
        </p:txBody>
      </p:sp>
      <p:sp>
        <p:nvSpPr>
          <p:cNvPr id="587" name=""/>
          <p:cNvSpPr/>
          <p:nvPr/>
        </p:nvSpPr>
        <p:spPr>
          <a:xfrm>
            <a:off x="408600" y="2117880"/>
            <a:ext cx="1882800" cy="342000"/>
          </a:xfrm>
          <a:custGeom>
            <a:avLst/>
            <a:gdLst/>
            <a:ahLst/>
            <a:rect l="l" t="t" r="r" b="b"/>
            <a:pathLst>
              <a:path w="118811" h="21600">
                <a:moveTo>
                  <a:pt x="3460" y="0"/>
                </a:moveTo>
                <a:arcTo wR="3460" hR="3460" stAng="16200000" swAng="-5400000"/>
                <a:lnTo>
                  <a:pt x="0" y="18140"/>
                </a:lnTo>
                <a:arcTo wR="3460" hR="3460" stAng="10800000" swAng="-5400000"/>
                <a:lnTo>
                  <a:pt x="115352" y="21600"/>
                </a:lnTo>
                <a:arcTo wR="93752" hR="3460" stAng="5400000" swAng="5400000"/>
                <a:lnTo>
                  <a:pt x="21600" y="3460"/>
                </a:lnTo>
                <a:arcTo wR="93752" hR="3460" stAng="10800000" swAng="5400000"/>
                <a:close/>
              </a:path>
            </a:pathLst>
          </a:custGeom>
          <a:solidFill>
            <a:srgbClr val="1e3d59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buNone/>
            </a:pPr>
            <a:r>
              <a:rPr b="1" lang="fr-FR" sz="1400" spc="-1" strike="noStrike">
                <a:solidFill>
                  <a:srgbClr val="f5f0e1"/>
                </a:solidFill>
                <a:latin typeface="Arial"/>
              </a:rPr>
              <a:t>Marché</a:t>
            </a:r>
            <a:endParaRPr b="1" lang="fr-FR" sz="1400" spc="-1" strike="noStrike">
              <a:solidFill>
                <a:srgbClr val="f5f0e1"/>
              </a:solidFill>
              <a:latin typeface="Arial"/>
            </a:endParaRPr>
          </a:p>
        </p:txBody>
      </p:sp>
      <p:sp>
        <p:nvSpPr>
          <p:cNvPr id="588" name=""/>
          <p:cNvSpPr/>
          <p:nvPr/>
        </p:nvSpPr>
        <p:spPr>
          <a:xfrm>
            <a:off x="408960" y="2478240"/>
            <a:ext cx="1882800" cy="342000"/>
          </a:xfrm>
          <a:custGeom>
            <a:avLst/>
            <a:gdLst/>
            <a:ahLst/>
            <a:rect l="l" t="t" r="r" b="b"/>
            <a:pathLst>
              <a:path w="118811" h="21600">
                <a:moveTo>
                  <a:pt x="3460" y="0"/>
                </a:moveTo>
                <a:arcTo wR="3460" hR="3460" stAng="16200000" swAng="-5400000"/>
                <a:lnTo>
                  <a:pt x="0" y="18140"/>
                </a:lnTo>
                <a:arcTo wR="3460" hR="3460" stAng="10800000" swAng="-5400000"/>
                <a:lnTo>
                  <a:pt x="115352" y="21600"/>
                </a:lnTo>
                <a:arcTo wR="93752" hR="3460" stAng="5400000" swAng="5400000"/>
                <a:lnTo>
                  <a:pt x="21600" y="3460"/>
                </a:lnTo>
                <a:arcTo wR="93752" hR="3460" stAng="10800000" swAng="5400000"/>
                <a:close/>
              </a:path>
            </a:pathLst>
          </a:custGeom>
          <a:solidFill>
            <a:srgbClr val="1e3d59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buNone/>
            </a:pPr>
            <a:r>
              <a:rPr b="1" lang="fr-FR" sz="1400" spc="-1" strike="noStrike">
                <a:solidFill>
                  <a:srgbClr val="f5f0e1"/>
                </a:solidFill>
                <a:latin typeface="Arial"/>
              </a:rPr>
              <a:t>Galerie</a:t>
            </a:r>
            <a:endParaRPr b="1" lang="fr-FR" sz="1400" spc="-1" strike="noStrike">
              <a:solidFill>
                <a:srgbClr val="f5f0e1"/>
              </a:solidFill>
              <a:latin typeface="Arial"/>
            </a:endParaRPr>
          </a:p>
        </p:txBody>
      </p:sp>
      <p:sp>
        <p:nvSpPr>
          <p:cNvPr id="589" name=""/>
          <p:cNvSpPr/>
          <p:nvPr/>
        </p:nvSpPr>
        <p:spPr>
          <a:xfrm>
            <a:off x="409320" y="2838600"/>
            <a:ext cx="1882800" cy="342000"/>
          </a:xfrm>
          <a:custGeom>
            <a:avLst/>
            <a:gdLst/>
            <a:ahLst/>
            <a:rect l="l" t="t" r="r" b="b"/>
            <a:pathLst>
              <a:path w="118811" h="21600">
                <a:moveTo>
                  <a:pt x="3460" y="0"/>
                </a:moveTo>
                <a:arcTo wR="3460" hR="3460" stAng="16200000" swAng="-5400000"/>
                <a:lnTo>
                  <a:pt x="0" y="18140"/>
                </a:lnTo>
                <a:arcTo wR="3460" hR="3460" stAng="10800000" swAng="-5400000"/>
                <a:lnTo>
                  <a:pt x="115352" y="21600"/>
                </a:lnTo>
                <a:arcTo wR="93752" hR="3460" stAng="5400000" swAng="5400000"/>
                <a:lnTo>
                  <a:pt x="21600" y="3460"/>
                </a:lnTo>
                <a:arcTo wR="93752" hR="3460" stAng="10800000" swAng="5400000"/>
                <a:close/>
              </a:path>
            </a:pathLst>
          </a:custGeom>
          <a:solidFill>
            <a:srgbClr val="1e3d59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buNone/>
            </a:pPr>
            <a:r>
              <a:rPr b="1" lang="fr-FR" sz="1400" spc="-1" strike="noStrike">
                <a:solidFill>
                  <a:srgbClr val="f5f0e1"/>
                </a:solidFill>
                <a:latin typeface="Arial"/>
              </a:rPr>
              <a:t>Jeux</a:t>
            </a:r>
            <a:endParaRPr b="1" lang="fr-FR" sz="1400" spc="-1" strike="noStrike">
              <a:solidFill>
                <a:srgbClr val="f5f0e1"/>
              </a:solidFill>
              <a:latin typeface="Arial"/>
            </a:endParaRPr>
          </a:p>
        </p:txBody>
      </p:sp>
      <p:sp>
        <p:nvSpPr>
          <p:cNvPr id="590" name=""/>
          <p:cNvSpPr/>
          <p:nvPr/>
        </p:nvSpPr>
        <p:spPr>
          <a:xfrm>
            <a:off x="3420000" y="5400000"/>
            <a:ext cx="7920000" cy="719640"/>
          </a:xfrm>
          <a:custGeom>
            <a:avLst/>
            <a:gdLst/>
            <a:ahLst/>
            <a:rect l="l" t="t" r="r" b="b"/>
            <a:pathLst>
              <a:path w="237611" h="21600">
                <a:moveTo>
                  <a:pt x="10800" y="0"/>
                </a:moveTo>
                <a:arcTo wR="10800" hR="10800" stAng="16200000" swAng="-5400000"/>
                <a:lnTo>
                  <a:pt x="0" y="10800"/>
                </a:lnTo>
                <a:arcTo wR="10800" hR="10800" stAng="10800000" swAng="-5400000"/>
                <a:lnTo>
                  <a:pt x="226811" y="21600"/>
                </a:lnTo>
                <a:arcTo wR="205211" hR="10800" stAng="5400000" swAng="5400000"/>
                <a:lnTo>
                  <a:pt x="21600" y="10800"/>
                </a:lnTo>
                <a:arcTo wR="205211" hR="10800" stAng="10800000" swAng="5400000"/>
                <a:close/>
              </a:path>
            </a:pathLst>
          </a:custGeom>
          <a:solidFill>
            <a:srgbClr val="1e3d59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buNone/>
            </a:pPr>
            <a:r>
              <a:rPr b="1" lang="fr-FR" sz="2000" spc="-1" strike="noStrike">
                <a:solidFill>
                  <a:srgbClr val="f5f0e1"/>
                </a:solidFill>
                <a:latin typeface="Arial"/>
              </a:rPr>
              <a:t>Inventaire</a:t>
            </a:r>
            <a:endParaRPr b="1" lang="fr-FR" sz="2000" spc="-1" strike="noStrike">
              <a:solidFill>
                <a:srgbClr val="f5f0e1"/>
              </a:solidFill>
              <a:latin typeface="Arial"/>
            </a:endParaRPr>
          </a:p>
        </p:txBody>
      </p:sp>
      <p:pic>
        <p:nvPicPr>
          <p:cNvPr id="591" name="" descr=""/>
          <p:cNvPicPr/>
          <p:nvPr/>
        </p:nvPicPr>
        <p:blipFill>
          <a:blip r:embed="rId5"/>
          <a:stretch/>
        </p:blipFill>
        <p:spPr>
          <a:xfrm>
            <a:off x="9612000" y="91080"/>
            <a:ext cx="180000" cy="180000"/>
          </a:xfrm>
          <a:prstGeom prst="rect">
            <a:avLst/>
          </a:prstGeom>
          <a:ln w="0">
            <a:noFill/>
          </a:ln>
        </p:spPr>
      </p:pic>
      <p:sp>
        <p:nvSpPr>
          <p:cNvPr id="592" name=""/>
          <p:cNvSpPr/>
          <p:nvPr/>
        </p:nvSpPr>
        <p:spPr>
          <a:xfrm>
            <a:off x="6840000" y="4968000"/>
            <a:ext cx="180000" cy="180000"/>
          </a:xfrm>
          <a:prstGeom prst="ellipse">
            <a:avLst/>
          </a:prstGeom>
          <a:solidFill>
            <a:srgbClr val="ff6e40"/>
          </a:solidFill>
          <a:ln w="18000">
            <a:solidFill>
              <a:srgbClr val="1e3d59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9000" rIns="99000" tIns="54000" bIns="54000" anchor="ctr">
            <a:noAutofit/>
          </a:bodyPr>
          <a:p>
            <a:pPr algn="ctr">
              <a:buNone/>
            </a:pPr>
            <a:r>
              <a:rPr b="1" lang="fr-FR" sz="800" spc="-1" strike="noStrike">
                <a:solidFill>
                  <a:srgbClr val="1e3d59"/>
                </a:solidFill>
                <a:latin typeface="Arial"/>
              </a:rPr>
              <a:t>0</a:t>
            </a:r>
            <a:endParaRPr b="0" lang="fr-FR" sz="800" spc="-1" strike="noStrike">
              <a:solidFill>
                <a:srgbClr val="1e3d59"/>
              </a:solidFill>
              <a:latin typeface="Arial"/>
            </a:endParaRPr>
          </a:p>
        </p:txBody>
      </p:sp>
      <p:sp>
        <p:nvSpPr>
          <p:cNvPr id="593" name=""/>
          <p:cNvSpPr/>
          <p:nvPr/>
        </p:nvSpPr>
        <p:spPr>
          <a:xfrm>
            <a:off x="7200000" y="4968000"/>
            <a:ext cx="180000" cy="180000"/>
          </a:xfrm>
          <a:prstGeom prst="ellipse">
            <a:avLst/>
          </a:prstGeom>
          <a:solidFill>
            <a:srgbClr val="ff6e40"/>
          </a:solidFill>
          <a:ln w="18000">
            <a:solidFill>
              <a:srgbClr val="1e3d59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9000" rIns="99000" tIns="54000" bIns="54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1" lang="fr-FR" sz="800" spc="-1" strike="noStrike">
                <a:solidFill>
                  <a:srgbClr val="1e3d59"/>
                </a:solidFill>
                <a:latin typeface="Arial"/>
              </a:rPr>
              <a:t>2</a:t>
            </a:r>
            <a:endParaRPr b="0" lang="fr-FR" sz="800" spc="-1" strike="noStrike">
              <a:latin typeface="Arial"/>
            </a:endParaRPr>
          </a:p>
        </p:txBody>
      </p:sp>
      <p:sp>
        <p:nvSpPr>
          <p:cNvPr id="594" name=""/>
          <p:cNvSpPr/>
          <p:nvPr/>
        </p:nvSpPr>
        <p:spPr>
          <a:xfrm>
            <a:off x="7020000" y="4968000"/>
            <a:ext cx="180000" cy="180000"/>
          </a:xfrm>
          <a:prstGeom prst="ellipse">
            <a:avLst/>
          </a:prstGeom>
          <a:solidFill>
            <a:srgbClr val="ff6e40"/>
          </a:solidFill>
          <a:ln w="18000">
            <a:solidFill>
              <a:srgbClr val="1e3d59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9000" rIns="99000" tIns="54000" bIns="54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1" lang="fr-FR" sz="800" spc="-1" strike="noStrike">
                <a:solidFill>
                  <a:srgbClr val="1e3d59"/>
                </a:solidFill>
                <a:latin typeface="Arial"/>
              </a:rPr>
              <a:t>1</a:t>
            </a:r>
            <a:endParaRPr b="0" lang="fr-FR" sz="800" spc="-1" strike="noStrike">
              <a:latin typeface="Arial"/>
            </a:endParaRPr>
          </a:p>
        </p:txBody>
      </p:sp>
      <p:sp>
        <p:nvSpPr>
          <p:cNvPr id="595" name=""/>
          <p:cNvSpPr/>
          <p:nvPr/>
        </p:nvSpPr>
        <p:spPr>
          <a:xfrm>
            <a:off x="7560000" y="4968360"/>
            <a:ext cx="180000" cy="180000"/>
          </a:xfrm>
          <a:prstGeom prst="ellipse">
            <a:avLst/>
          </a:prstGeom>
          <a:solidFill>
            <a:srgbClr val="ff6e40"/>
          </a:solidFill>
          <a:ln w="18000">
            <a:solidFill>
              <a:srgbClr val="1e3d59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9000" rIns="99000" tIns="54000" bIns="54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1" lang="fr-FR" sz="800" spc="-1" strike="noStrike">
                <a:solidFill>
                  <a:srgbClr val="1e3d59"/>
                </a:solidFill>
                <a:latin typeface="Arial"/>
              </a:rPr>
              <a:t>4</a:t>
            </a:r>
            <a:endParaRPr b="0" lang="fr-FR" sz="800" spc="-1" strike="noStrike">
              <a:latin typeface="Arial"/>
            </a:endParaRPr>
          </a:p>
        </p:txBody>
      </p:sp>
      <p:sp>
        <p:nvSpPr>
          <p:cNvPr id="596" name=""/>
          <p:cNvSpPr/>
          <p:nvPr/>
        </p:nvSpPr>
        <p:spPr>
          <a:xfrm>
            <a:off x="7380000" y="4968360"/>
            <a:ext cx="180000" cy="180000"/>
          </a:xfrm>
          <a:prstGeom prst="ellipse">
            <a:avLst/>
          </a:prstGeom>
          <a:solidFill>
            <a:srgbClr val="ff6e40"/>
          </a:solidFill>
          <a:ln w="18000">
            <a:solidFill>
              <a:srgbClr val="1e3d59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9000" rIns="99000" tIns="54000" bIns="54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1" lang="fr-FR" sz="800" spc="-1" strike="noStrike">
                <a:solidFill>
                  <a:srgbClr val="1e3d59"/>
                </a:solidFill>
                <a:latin typeface="Arial"/>
              </a:rPr>
              <a:t>3</a:t>
            </a:r>
            <a:endParaRPr b="0" lang="fr-FR" sz="800" spc="-1" strike="noStrike">
              <a:latin typeface="Arial"/>
            </a:endParaRPr>
          </a:p>
        </p:txBody>
      </p:sp>
      <p:sp>
        <p:nvSpPr>
          <p:cNvPr id="597" name=""/>
          <p:cNvSpPr/>
          <p:nvPr/>
        </p:nvSpPr>
        <p:spPr>
          <a:xfrm>
            <a:off x="7740000" y="4968720"/>
            <a:ext cx="180000" cy="180000"/>
          </a:xfrm>
          <a:prstGeom prst="ellipse">
            <a:avLst/>
          </a:prstGeom>
          <a:solidFill>
            <a:srgbClr val="ff6e40"/>
          </a:solidFill>
          <a:ln w="18000">
            <a:solidFill>
              <a:srgbClr val="1e3d59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9000" rIns="99000" tIns="54000" bIns="54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1" lang="fr-FR" sz="800" spc="-1" strike="noStrike">
                <a:solidFill>
                  <a:srgbClr val="1e3d59"/>
                </a:solidFill>
                <a:latin typeface="Arial"/>
              </a:rPr>
              <a:t>5</a:t>
            </a:r>
            <a:endParaRPr b="0" lang="fr-FR" sz="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8" name=""/>
          <p:cNvSpPr/>
          <p:nvPr/>
        </p:nvSpPr>
        <p:spPr>
          <a:xfrm>
            <a:off x="3420000" y="1620360"/>
            <a:ext cx="7920000" cy="5039640"/>
          </a:xfrm>
          <a:custGeom>
            <a:avLst/>
            <a:gdLst/>
            <a:ahLst/>
            <a:rect l="l" t="t" r="r" b="b"/>
            <a:pathLst>
              <a:path w="33944" h="21600">
                <a:moveTo>
                  <a:pt x="2179" y="0"/>
                </a:moveTo>
                <a:arcTo wR="2179" hR="2179" stAng="16200000" swAng="-5400000"/>
                <a:lnTo>
                  <a:pt x="0" y="19421"/>
                </a:lnTo>
                <a:arcTo wR="2179" hR="2179" stAng="10800000" swAng="-5400000"/>
                <a:lnTo>
                  <a:pt x="31766" y="21600"/>
                </a:lnTo>
                <a:arcTo wR="10166" hR="2179" stAng="5400000" swAng="5400000"/>
                <a:lnTo>
                  <a:pt x="21600" y="2179"/>
                </a:lnTo>
                <a:arcTo wR="10166" hR="2179" stAng="10800000" swAng="5400000"/>
                <a:close/>
              </a:path>
            </a:pathLst>
          </a:custGeom>
          <a:solidFill>
            <a:srgbClr val="f5f0e1">
              <a:alpha val="80000"/>
            </a:srgbClr>
          </a:solidFill>
          <a:ln w="0"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</p:sp>
      <p:sp>
        <p:nvSpPr>
          <p:cNvPr id="599" name="Rectangle 65"/>
          <p:cNvSpPr/>
          <p:nvPr/>
        </p:nvSpPr>
        <p:spPr>
          <a:xfrm>
            <a:off x="0" y="0"/>
            <a:ext cx="12191760" cy="369360"/>
          </a:xfrm>
          <a:prstGeom prst="rect">
            <a:avLst/>
          </a:prstGeom>
          <a:solidFill>
            <a:srgbClr val="f5f0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600" name="Rectangle 66"/>
          <p:cNvSpPr/>
          <p:nvPr/>
        </p:nvSpPr>
        <p:spPr>
          <a:xfrm>
            <a:off x="0" y="0"/>
            <a:ext cx="12191760" cy="390240"/>
          </a:xfrm>
          <a:prstGeom prst="rect">
            <a:avLst/>
          </a:prstGeom>
          <a:solidFill>
            <a:srgbClr val="f5f0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601" name="Connecteur droit 41"/>
          <p:cNvSpPr/>
          <p:nvPr/>
        </p:nvSpPr>
        <p:spPr>
          <a:xfrm>
            <a:off x="0" y="380880"/>
            <a:ext cx="12191760" cy="360"/>
          </a:xfrm>
          <a:prstGeom prst="line">
            <a:avLst/>
          </a:prstGeom>
          <a:ln>
            <a:solidFill>
              <a:srgbClr val="ffffff">
                <a:lumMod val="75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602" name="Image 81" descr=""/>
          <p:cNvPicPr/>
          <p:nvPr/>
        </p:nvPicPr>
        <p:blipFill>
          <a:blip r:embed="rId1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saturation sat="0"/>
                    </a14:imgEffect>
                  </a14:imgLayer>
                </a14:imgProps>
              </a:ext>
            </a:extLst>
          </a:blip>
          <a:srcRect l="27825" t="31430" r="60893" b="48572"/>
          <a:stretch/>
        </p:blipFill>
        <p:spPr>
          <a:xfrm>
            <a:off x="11883960" y="81000"/>
            <a:ext cx="215640" cy="215640"/>
          </a:xfrm>
          <a:prstGeom prst="rect">
            <a:avLst/>
          </a:prstGeom>
          <a:ln w="3175">
            <a:noFill/>
          </a:ln>
        </p:spPr>
      </p:pic>
      <p:grpSp>
        <p:nvGrpSpPr>
          <p:cNvPr id="603" name="Groupe 62"/>
          <p:cNvGrpSpPr/>
          <p:nvPr/>
        </p:nvGrpSpPr>
        <p:grpSpPr>
          <a:xfrm>
            <a:off x="10143000" y="40320"/>
            <a:ext cx="1418040" cy="272880"/>
            <a:chOff x="10143000" y="40320"/>
            <a:chExt cx="1418040" cy="272880"/>
          </a:xfrm>
        </p:grpSpPr>
        <p:pic>
          <p:nvPicPr>
            <p:cNvPr id="604" name="Image 82" descr=""/>
            <p:cNvPicPr/>
            <p:nvPr/>
          </p:nvPicPr>
          <p:blipFill>
            <a:blip r:embed="rId2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saturation sat="0"/>
                      </a14:imgEffect>
                    </a14:imgLayer>
                  </a14:imgProps>
                </a:ext>
              </a:extLst>
            </a:blip>
            <a:srcRect l="27108" t="31244" r="59779" b="48611"/>
            <a:stretch/>
          </p:blipFill>
          <p:spPr>
            <a:xfrm>
              <a:off x="10143000" y="70200"/>
              <a:ext cx="251640" cy="21744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605" name="ZoneTexte 81"/>
            <p:cNvSpPr/>
            <p:nvPr/>
          </p:nvSpPr>
          <p:spPr>
            <a:xfrm>
              <a:off x="10395000" y="40320"/>
              <a:ext cx="1166040" cy="272880"/>
            </a:xfrm>
            <a:prstGeom prst="rect">
              <a:avLst/>
            </a:prstGeom>
            <a:solidFill>
              <a:srgbClr val="f5f0e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spAutoFit/>
            </a:bodyPr>
            <a:p>
              <a:pPr>
                <a:lnSpc>
                  <a:spcPct val="100000"/>
                </a:lnSpc>
                <a:buNone/>
              </a:pPr>
              <a:r>
                <a:rPr b="0" lang="fr-FR" sz="1200" spc="-1" strike="noStrike">
                  <a:solidFill>
                    <a:srgbClr val="000000"/>
                  </a:solidFill>
                  <a:latin typeface="Titillium Web"/>
                </a:rPr>
                <a:t>999.99 $</a:t>
              </a:r>
              <a:endParaRPr b="0" lang="fr-FR" sz="1200" spc="-1" strike="noStrike">
                <a:latin typeface="Arial"/>
              </a:endParaRPr>
            </a:p>
          </p:txBody>
        </p:sp>
      </p:grpSp>
      <p:grpSp>
        <p:nvGrpSpPr>
          <p:cNvPr id="606" name="Groupe 63"/>
          <p:cNvGrpSpPr/>
          <p:nvPr/>
        </p:nvGrpSpPr>
        <p:grpSpPr>
          <a:xfrm>
            <a:off x="8502840" y="91080"/>
            <a:ext cx="1317240" cy="242640"/>
            <a:chOff x="8502840" y="91080"/>
            <a:chExt cx="1317240" cy="242640"/>
          </a:xfrm>
        </p:grpSpPr>
        <p:pic>
          <p:nvPicPr>
            <p:cNvPr id="607" name="Image 83" descr=""/>
            <p:cNvPicPr/>
            <p:nvPr/>
          </p:nvPicPr>
          <p:blipFill>
            <a:blip r:embed="rId3"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saturation sat="0"/>
                      </a14:imgEffect>
                    </a14:imgLayer>
                  </a14:imgProps>
                </a:ext>
              </a:extLst>
            </a:blip>
            <a:srcRect l="28165" t="32056" r="61224" b="50000"/>
            <a:stretch/>
          </p:blipFill>
          <p:spPr>
            <a:xfrm>
              <a:off x="8502840" y="111960"/>
              <a:ext cx="151200" cy="14364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608" name="ZoneTexte 82"/>
            <p:cNvSpPr/>
            <p:nvPr/>
          </p:nvSpPr>
          <p:spPr>
            <a:xfrm>
              <a:off x="8654040" y="91080"/>
              <a:ext cx="1166040" cy="242640"/>
            </a:xfrm>
            <a:prstGeom prst="rect">
              <a:avLst/>
            </a:prstGeom>
            <a:solidFill>
              <a:srgbClr val="f5f0e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spAutoFit/>
            </a:bodyPr>
            <a:p>
              <a:pPr>
                <a:lnSpc>
                  <a:spcPct val="100000"/>
                </a:lnSpc>
                <a:buNone/>
              </a:pPr>
              <a:r>
                <a:rPr b="0" lang="fr-FR" sz="1000" spc="-1" strike="noStrike">
                  <a:solidFill>
                    <a:srgbClr val="2f5597"/>
                  </a:solidFill>
                  <a:latin typeface="Titillium Web Light"/>
                </a:rPr>
                <a:t>523 items</a:t>
              </a:r>
              <a:endParaRPr b="0" lang="fr-FR" sz="1000" spc="-1" strike="noStrike">
                <a:latin typeface="Arial"/>
              </a:endParaRPr>
            </a:p>
          </p:txBody>
        </p:sp>
      </p:grpSp>
      <p:grpSp>
        <p:nvGrpSpPr>
          <p:cNvPr id="609" name="Groupe 64"/>
          <p:cNvGrpSpPr/>
          <p:nvPr/>
        </p:nvGrpSpPr>
        <p:grpSpPr>
          <a:xfrm>
            <a:off x="6945120" y="91080"/>
            <a:ext cx="1234800" cy="242640"/>
            <a:chOff x="6945120" y="91080"/>
            <a:chExt cx="1234800" cy="242640"/>
          </a:xfrm>
        </p:grpSpPr>
        <p:pic>
          <p:nvPicPr>
            <p:cNvPr id="610" name="Image 84" descr=""/>
            <p:cNvPicPr/>
            <p:nvPr/>
          </p:nvPicPr>
          <p:blipFill>
            <a:blip r:embed="rId4">
              <a:extLst>
                <a:ext uri="{BEBA8EAE-BF5A-486C-A8C5-ECC9F3942E4B}">
                  <a14:imgProps xmlns:a14="http://schemas.microsoft.com/office/drawing/2010/main">
                    <a14:imgLayer r:embed="rId8">
                      <a14:imgEffect>
                        <a14:saturation sat="0"/>
                      </a14:imgEffect>
                    </a14:imgLayer>
                  </a14:imgProps>
                </a:ext>
              </a:extLst>
            </a:blip>
            <a:srcRect l="28165" t="32056" r="61224" b="48226"/>
            <a:stretch/>
          </p:blipFill>
          <p:spPr>
            <a:xfrm>
              <a:off x="6945120" y="142200"/>
              <a:ext cx="137520" cy="14364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611" name="ZoneTexte 83"/>
            <p:cNvSpPr/>
            <p:nvPr/>
          </p:nvSpPr>
          <p:spPr>
            <a:xfrm>
              <a:off x="7013880" y="91080"/>
              <a:ext cx="1166040" cy="242640"/>
            </a:xfrm>
            <a:prstGeom prst="rect">
              <a:avLst/>
            </a:prstGeom>
            <a:solidFill>
              <a:srgbClr val="f5f0e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spAutoFit/>
            </a:bodyPr>
            <a:p>
              <a:pPr>
                <a:lnSpc>
                  <a:spcPct val="100000"/>
                </a:lnSpc>
                <a:buNone/>
              </a:pPr>
              <a:r>
                <a:rPr b="0" lang="fr-FR" sz="1000" spc="-1" strike="noStrike">
                  <a:solidFill>
                    <a:srgbClr val="2f5597"/>
                  </a:solidFill>
                  <a:latin typeface="Titillium Web Light"/>
                </a:rPr>
                <a:t>Popularity : 8.5</a:t>
              </a:r>
              <a:endParaRPr b="0" lang="fr-FR" sz="1000" spc="-1" strike="noStrike">
                <a:latin typeface="Arial"/>
              </a:endParaRPr>
            </a:p>
          </p:txBody>
        </p:sp>
      </p:grpSp>
      <p:sp>
        <p:nvSpPr>
          <p:cNvPr id="612" name="ZoneTexte 84"/>
          <p:cNvSpPr/>
          <p:nvPr/>
        </p:nvSpPr>
        <p:spPr>
          <a:xfrm>
            <a:off x="3672000" y="0"/>
            <a:ext cx="2358720" cy="369360"/>
          </a:xfrm>
          <a:prstGeom prst="rect">
            <a:avLst/>
          </a:prstGeom>
          <a:solidFill>
            <a:srgbClr val="f5f0e1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fr-FR" sz="1400" spc="-1" strike="noStrike">
                <a:solidFill>
                  <a:srgbClr val="000000"/>
                </a:solidFill>
                <a:latin typeface="Titillium Web"/>
              </a:rPr>
              <a:t>GrosseCourgedu93</a:t>
            </a:r>
            <a:endParaRPr b="0" lang="fr-FR" sz="1400" spc="-1" strike="noStrike">
              <a:latin typeface="Arial"/>
            </a:endParaRPr>
          </a:p>
        </p:txBody>
      </p:sp>
      <p:sp>
        <p:nvSpPr>
          <p:cNvPr id="613" name="Connecteur droit 42"/>
          <p:cNvSpPr/>
          <p:nvPr/>
        </p:nvSpPr>
        <p:spPr>
          <a:xfrm>
            <a:off x="3652560" y="380520"/>
            <a:ext cx="2378160" cy="360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614" name="Rectangle 67"/>
          <p:cNvSpPr/>
          <p:nvPr/>
        </p:nvSpPr>
        <p:spPr>
          <a:xfrm>
            <a:off x="0" y="0"/>
            <a:ext cx="2645640" cy="1091880"/>
          </a:xfrm>
          <a:prstGeom prst="rect">
            <a:avLst/>
          </a:prstGeom>
          <a:solidFill>
            <a:srgbClr val="f5f0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1" lang="fr-FR" sz="4000" spc="-1" strike="noStrike">
                <a:solidFill>
                  <a:srgbClr val="3b4d61"/>
                </a:solidFill>
                <a:latin typeface="Titillium Web"/>
              </a:rPr>
              <a:t>LOGO</a:t>
            </a:r>
            <a:endParaRPr b="1" lang="fr-FR" sz="4000" spc="-1" strike="noStrike">
              <a:solidFill>
                <a:srgbClr val="3b4d61"/>
              </a:solidFill>
              <a:latin typeface="Arial"/>
            </a:endParaRPr>
          </a:p>
        </p:txBody>
      </p:sp>
      <p:sp>
        <p:nvSpPr>
          <p:cNvPr id="615" name=""/>
          <p:cNvSpPr/>
          <p:nvPr/>
        </p:nvSpPr>
        <p:spPr>
          <a:xfrm>
            <a:off x="3420360" y="900360"/>
            <a:ext cx="7920000" cy="719640"/>
          </a:xfrm>
          <a:custGeom>
            <a:avLst/>
            <a:gdLst/>
            <a:ahLst/>
            <a:rect l="l" t="t" r="r" b="b"/>
            <a:pathLst>
              <a:path w="237611" h="21600">
                <a:moveTo>
                  <a:pt x="10800" y="0"/>
                </a:moveTo>
                <a:arcTo wR="10800" hR="10800" stAng="16200000" swAng="-5400000"/>
                <a:lnTo>
                  <a:pt x="0" y="10800"/>
                </a:lnTo>
                <a:arcTo wR="10800" hR="10800" stAng="10800000" swAng="-5400000"/>
                <a:lnTo>
                  <a:pt x="226811" y="21600"/>
                </a:lnTo>
                <a:arcTo wR="205211" hR="10800" stAng="5400000" swAng="5400000"/>
                <a:lnTo>
                  <a:pt x="21600" y="10800"/>
                </a:lnTo>
                <a:arcTo wR="205211" hR="10800" stAng="10800000" swAng="5400000"/>
                <a:close/>
              </a:path>
            </a:pathLst>
          </a:custGeom>
          <a:solidFill>
            <a:srgbClr val="1e3d59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buNone/>
            </a:pPr>
            <a:r>
              <a:rPr b="1" lang="fr-FR" sz="2000" spc="-1" strike="noStrike">
                <a:solidFill>
                  <a:srgbClr val="f5f0e1"/>
                </a:solidFill>
                <a:latin typeface="Arial"/>
              </a:rPr>
              <a:t>Avatar (Pseudo X)</a:t>
            </a:r>
            <a:endParaRPr b="1" lang="fr-FR" sz="2000" spc="-1" strike="noStrike">
              <a:solidFill>
                <a:srgbClr val="f5f0e1"/>
              </a:solidFill>
              <a:latin typeface="Arial"/>
            </a:endParaRPr>
          </a:p>
        </p:txBody>
      </p:sp>
      <p:sp>
        <p:nvSpPr>
          <p:cNvPr id="616" name=""/>
          <p:cNvSpPr/>
          <p:nvPr/>
        </p:nvSpPr>
        <p:spPr>
          <a:xfrm>
            <a:off x="180000" y="1260000"/>
            <a:ext cx="2340000" cy="2160000"/>
          </a:xfrm>
          <a:custGeom>
            <a:avLst/>
            <a:gdLst/>
            <a:ahLst/>
            <a:rect l="l" t="t" r="r" b="b"/>
            <a:pathLst>
              <a:path w="23400" h="21600">
                <a:moveTo>
                  <a:pt x="2766" y="0"/>
                </a:moveTo>
                <a:arcTo wR="2766" hR="2766" stAng="16200000" swAng="-5400000"/>
                <a:lnTo>
                  <a:pt x="0" y="18834"/>
                </a:lnTo>
                <a:arcTo wR="2766" hR="2766" stAng="10800000" swAng="-5400000"/>
                <a:lnTo>
                  <a:pt x="20634" y="21600"/>
                </a:lnTo>
                <a:arcTo wR="966" hR="2766" stAng="5400000" swAng="-5400000"/>
                <a:lnTo>
                  <a:pt x="21600" y="2766"/>
                </a:lnTo>
                <a:arcTo wR="966" hR="2766" stAng="0" swAng="-5400000"/>
                <a:close/>
              </a:path>
            </a:pathLst>
          </a:custGeom>
          <a:solidFill>
            <a:srgbClr val="f5f0e1">
              <a:alpha val="8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617" name=""/>
          <p:cNvSpPr/>
          <p:nvPr/>
        </p:nvSpPr>
        <p:spPr>
          <a:xfrm>
            <a:off x="408600" y="1397520"/>
            <a:ext cx="1882800" cy="342000"/>
          </a:xfrm>
          <a:custGeom>
            <a:avLst/>
            <a:gdLst/>
            <a:ahLst/>
            <a:rect l="l" t="t" r="r" b="b"/>
            <a:pathLst>
              <a:path w="118811" h="21600">
                <a:moveTo>
                  <a:pt x="3460" y="0"/>
                </a:moveTo>
                <a:arcTo wR="3460" hR="3460" stAng="16200000" swAng="-5400000"/>
                <a:lnTo>
                  <a:pt x="0" y="18140"/>
                </a:lnTo>
                <a:arcTo wR="3460" hR="3460" stAng="10800000" swAng="-5400000"/>
                <a:lnTo>
                  <a:pt x="115352" y="21600"/>
                </a:lnTo>
                <a:arcTo wR="93752" hR="3460" stAng="5400000" swAng="5400000"/>
                <a:lnTo>
                  <a:pt x="21600" y="3460"/>
                </a:lnTo>
                <a:arcTo wR="93752" hR="3460" stAng="10800000" swAng="5400000"/>
                <a:close/>
              </a:path>
            </a:pathLst>
          </a:custGeom>
          <a:solidFill>
            <a:srgbClr val="1e3d59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buNone/>
            </a:pPr>
            <a:r>
              <a:rPr b="1" lang="fr-FR" sz="1400" spc="-1" strike="noStrike">
                <a:solidFill>
                  <a:srgbClr val="f5f0e1"/>
                </a:solidFill>
                <a:latin typeface="Arial"/>
              </a:rPr>
              <a:t>Page Utilisateur</a:t>
            </a:r>
            <a:endParaRPr b="1" lang="fr-FR" sz="1400" spc="-1" strike="noStrike">
              <a:solidFill>
                <a:srgbClr val="f5f0e1"/>
              </a:solidFill>
              <a:latin typeface="Arial"/>
            </a:endParaRPr>
          </a:p>
        </p:txBody>
      </p:sp>
      <p:sp>
        <p:nvSpPr>
          <p:cNvPr id="618" name=""/>
          <p:cNvSpPr/>
          <p:nvPr/>
        </p:nvSpPr>
        <p:spPr>
          <a:xfrm>
            <a:off x="408960" y="1757520"/>
            <a:ext cx="1882800" cy="342000"/>
          </a:xfrm>
          <a:custGeom>
            <a:avLst/>
            <a:gdLst/>
            <a:ahLst/>
            <a:rect l="l" t="t" r="r" b="b"/>
            <a:pathLst>
              <a:path w="118811" h="21600">
                <a:moveTo>
                  <a:pt x="3460" y="0"/>
                </a:moveTo>
                <a:arcTo wR="3460" hR="3460" stAng="16200000" swAng="-5400000"/>
                <a:lnTo>
                  <a:pt x="0" y="18140"/>
                </a:lnTo>
                <a:arcTo wR="3460" hR="3460" stAng="10800000" swAng="-5400000"/>
                <a:lnTo>
                  <a:pt x="115352" y="21600"/>
                </a:lnTo>
                <a:arcTo wR="93752" hR="3460" stAng="5400000" swAng="5400000"/>
                <a:lnTo>
                  <a:pt x="21600" y="3460"/>
                </a:lnTo>
                <a:arcTo wR="93752" hR="3460" stAng="10800000" swAng="5400000"/>
                <a:close/>
              </a:path>
            </a:pathLst>
          </a:custGeom>
          <a:solidFill>
            <a:srgbClr val="1e3d59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buNone/>
            </a:pPr>
            <a:r>
              <a:rPr b="1" lang="fr-FR" sz="1400" spc="-1" strike="noStrike">
                <a:solidFill>
                  <a:srgbClr val="f5f0e1"/>
                </a:solidFill>
                <a:latin typeface="Arial"/>
              </a:rPr>
              <a:t>Craft</a:t>
            </a:r>
            <a:endParaRPr b="1" lang="fr-FR" sz="1400" spc="-1" strike="noStrike">
              <a:solidFill>
                <a:srgbClr val="f5f0e1"/>
              </a:solidFill>
              <a:latin typeface="Arial"/>
            </a:endParaRPr>
          </a:p>
        </p:txBody>
      </p:sp>
      <p:sp>
        <p:nvSpPr>
          <p:cNvPr id="619" name=""/>
          <p:cNvSpPr/>
          <p:nvPr/>
        </p:nvSpPr>
        <p:spPr>
          <a:xfrm>
            <a:off x="408600" y="2117880"/>
            <a:ext cx="1882800" cy="342000"/>
          </a:xfrm>
          <a:custGeom>
            <a:avLst/>
            <a:gdLst/>
            <a:ahLst/>
            <a:rect l="l" t="t" r="r" b="b"/>
            <a:pathLst>
              <a:path w="118811" h="21600">
                <a:moveTo>
                  <a:pt x="3460" y="0"/>
                </a:moveTo>
                <a:arcTo wR="3460" hR="3460" stAng="16200000" swAng="-5400000"/>
                <a:lnTo>
                  <a:pt x="0" y="18140"/>
                </a:lnTo>
                <a:arcTo wR="3460" hR="3460" stAng="10800000" swAng="-5400000"/>
                <a:lnTo>
                  <a:pt x="115352" y="21600"/>
                </a:lnTo>
                <a:arcTo wR="93752" hR="3460" stAng="5400000" swAng="5400000"/>
                <a:lnTo>
                  <a:pt x="21600" y="3460"/>
                </a:lnTo>
                <a:arcTo wR="93752" hR="3460" stAng="10800000" swAng="5400000"/>
                <a:close/>
              </a:path>
            </a:pathLst>
          </a:custGeom>
          <a:solidFill>
            <a:srgbClr val="1e3d59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buNone/>
            </a:pPr>
            <a:r>
              <a:rPr b="1" lang="fr-FR" sz="1400" spc="-1" strike="noStrike">
                <a:solidFill>
                  <a:srgbClr val="f5f0e1"/>
                </a:solidFill>
                <a:latin typeface="Arial"/>
              </a:rPr>
              <a:t>Marché</a:t>
            </a:r>
            <a:endParaRPr b="1" lang="fr-FR" sz="1400" spc="-1" strike="noStrike">
              <a:solidFill>
                <a:srgbClr val="f5f0e1"/>
              </a:solidFill>
              <a:latin typeface="Arial"/>
            </a:endParaRPr>
          </a:p>
        </p:txBody>
      </p:sp>
      <p:sp>
        <p:nvSpPr>
          <p:cNvPr id="620" name=""/>
          <p:cNvSpPr/>
          <p:nvPr/>
        </p:nvSpPr>
        <p:spPr>
          <a:xfrm>
            <a:off x="408960" y="2478240"/>
            <a:ext cx="1882800" cy="342000"/>
          </a:xfrm>
          <a:custGeom>
            <a:avLst/>
            <a:gdLst/>
            <a:ahLst/>
            <a:rect l="l" t="t" r="r" b="b"/>
            <a:pathLst>
              <a:path w="118811" h="21600">
                <a:moveTo>
                  <a:pt x="3460" y="0"/>
                </a:moveTo>
                <a:arcTo wR="3460" hR="3460" stAng="16200000" swAng="-5400000"/>
                <a:lnTo>
                  <a:pt x="0" y="18140"/>
                </a:lnTo>
                <a:arcTo wR="3460" hR="3460" stAng="10800000" swAng="-5400000"/>
                <a:lnTo>
                  <a:pt x="115352" y="21600"/>
                </a:lnTo>
                <a:arcTo wR="93752" hR="3460" stAng="5400000" swAng="5400000"/>
                <a:lnTo>
                  <a:pt x="21600" y="3460"/>
                </a:lnTo>
                <a:arcTo wR="93752" hR="3460" stAng="10800000" swAng="5400000"/>
                <a:close/>
              </a:path>
            </a:pathLst>
          </a:custGeom>
          <a:solidFill>
            <a:srgbClr val="1e3d59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buNone/>
            </a:pPr>
            <a:r>
              <a:rPr b="1" lang="fr-FR" sz="1400" spc="-1" strike="noStrike">
                <a:solidFill>
                  <a:srgbClr val="f5f0e1"/>
                </a:solidFill>
                <a:latin typeface="Arial"/>
              </a:rPr>
              <a:t>Galerie</a:t>
            </a:r>
            <a:endParaRPr b="1" lang="fr-FR" sz="1400" spc="-1" strike="noStrike">
              <a:solidFill>
                <a:srgbClr val="f5f0e1"/>
              </a:solidFill>
              <a:latin typeface="Arial"/>
            </a:endParaRPr>
          </a:p>
        </p:txBody>
      </p:sp>
      <p:sp>
        <p:nvSpPr>
          <p:cNvPr id="621" name=""/>
          <p:cNvSpPr/>
          <p:nvPr/>
        </p:nvSpPr>
        <p:spPr>
          <a:xfrm>
            <a:off x="409320" y="2838600"/>
            <a:ext cx="1882800" cy="342000"/>
          </a:xfrm>
          <a:custGeom>
            <a:avLst/>
            <a:gdLst/>
            <a:ahLst/>
            <a:rect l="l" t="t" r="r" b="b"/>
            <a:pathLst>
              <a:path w="118811" h="21600">
                <a:moveTo>
                  <a:pt x="3460" y="0"/>
                </a:moveTo>
                <a:arcTo wR="3460" hR="3460" stAng="16200000" swAng="-5400000"/>
                <a:lnTo>
                  <a:pt x="0" y="18140"/>
                </a:lnTo>
                <a:arcTo wR="3460" hR="3460" stAng="10800000" swAng="-5400000"/>
                <a:lnTo>
                  <a:pt x="115352" y="21600"/>
                </a:lnTo>
                <a:arcTo wR="93752" hR="3460" stAng="5400000" swAng="5400000"/>
                <a:lnTo>
                  <a:pt x="21600" y="3460"/>
                </a:lnTo>
                <a:arcTo wR="93752" hR="3460" stAng="10800000" swAng="5400000"/>
                <a:close/>
              </a:path>
            </a:pathLst>
          </a:custGeom>
          <a:solidFill>
            <a:srgbClr val="1e3d59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buNone/>
            </a:pPr>
            <a:r>
              <a:rPr b="1" lang="fr-FR" sz="1400" spc="-1" strike="noStrike">
                <a:solidFill>
                  <a:srgbClr val="f5f0e1"/>
                </a:solidFill>
                <a:latin typeface="Arial"/>
              </a:rPr>
              <a:t>Jeux</a:t>
            </a:r>
            <a:endParaRPr b="1" lang="fr-FR" sz="1400" spc="-1" strike="noStrike">
              <a:solidFill>
                <a:srgbClr val="f5f0e1"/>
              </a:solidFill>
              <a:latin typeface="Arial"/>
            </a:endParaRPr>
          </a:p>
        </p:txBody>
      </p:sp>
      <p:sp>
        <p:nvSpPr>
          <p:cNvPr id="622" name=""/>
          <p:cNvSpPr/>
          <p:nvPr/>
        </p:nvSpPr>
        <p:spPr>
          <a:xfrm>
            <a:off x="3420000" y="1620360"/>
            <a:ext cx="7920000" cy="719640"/>
          </a:xfrm>
          <a:custGeom>
            <a:avLst/>
            <a:gdLst/>
            <a:ahLst/>
            <a:rect l="l" t="t" r="r" b="b"/>
            <a:pathLst>
              <a:path w="237611" h="21600">
                <a:moveTo>
                  <a:pt x="10800" y="0"/>
                </a:moveTo>
                <a:arcTo wR="10800" hR="10800" stAng="16200000" swAng="-5400000"/>
                <a:lnTo>
                  <a:pt x="0" y="10800"/>
                </a:lnTo>
                <a:arcTo wR="10800" hR="10800" stAng="10800000" swAng="-5400000"/>
                <a:lnTo>
                  <a:pt x="226811" y="21600"/>
                </a:lnTo>
                <a:arcTo wR="205211" hR="10800" stAng="5400000" swAng="5400000"/>
                <a:lnTo>
                  <a:pt x="21600" y="10800"/>
                </a:lnTo>
                <a:arcTo wR="205211" hR="10800" stAng="10800000" swAng="5400000"/>
                <a:close/>
              </a:path>
            </a:pathLst>
          </a:custGeom>
          <a:solidFill>
            <a:srgbClr val="1e3d59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buNone/>
            </a:pPr>
            <a:r>
              <a:rPr b="1" lang="fr-FR" sz="2000" spc="-1" strike="noStrike">
                <a:solidFill>
                  <a:srgbClr val="f5f0e1"/>
                </a:solidFill>
                <a:latin typeface="Arial"/>
              </a:rPr>
              <a:t>Inventaire</a:t>
            </a:r>
            <a:endParaRPr b="1" lang="fr-FR" sz="2000" spc="-1" strike="noStrike">
              <a:solidFill>
                <a:srgbClr val="f5f0e1"/>
              </a:solidFill>
              <a:latin typeface="Arial"/>
            </a:endParaRPr>
          </a:p>
        </p:txBody>
      </p:sp>
      <p:sp>
        <p:nvSpPr>
          <p:cNvPr id="623" name=""/>
          <p:cNvSpPr/>
          <p:nvPr/>
        </p:nvSpPr>
        <p:spPr>
          <a:xfrm>
            <a:off x="5075640" y="2232000"/>
            <a:ext cx="1259640" cy="359640"/>
          </a:xfrm>
          <a:custGeom>
            <a:avLst/>
            <a:gdLst/>
            <a:ahLst/>
            <a:rect l="l" t="t" r="r" b="b"/>
            <a:pathLst>
              <a:path w="75600" h="21600">
                <a:moveTo>
                  <a:pt x="6077" y="0"/>
                </a:moveTo>
                <a:arcTo wR="6077" hR="6077" stAng="16200000" swAng="-5400000"/>
                <a:lnTo>
                  <a:pt x="0" y="15523"/>
                </a:lnTo>
                <a:arcTo wR="6077" hR="6077" stAng="10800000" swAng="-5400000"/>
                <a:lnTo>
                  <a:pt x="69523" y="21600"/>
                </a:lnTo>
                <a:arcTo wR="47923" hR="6077" stAng="5400000" swAng="5400000"/>
                <a:lnTo>
                  <a:pt x="21600" y="6077"/>
                </a:lnTo>
                <a:arcTo wR="47923" hR="6077" stAng="10800000" swAng="5400000"/>
                <a:close/>
              </a:path>
            </a:pathLst>
          </a:custGeom>
          <a:solidFill>
            <a:srgbClr val="1e3d59">
              <a:alpha val="5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buNone/>
            </a:pPr>
            <a:r>
              <a:rPr b="1" lang="fr-FR" sz="1200" spc="-1" strike="noStrike">
                <a:solidFill>
                  <a:srgbClr val="f5f0e1"/>
                </a:solidFill>
                <a:latin typeface="Arial"/>
              </a:rPr>
              <a:t>Corps</a:t>
            </a:r>
            <a:endParaRPr b="1" lang="fr-FR" sz="1200" spc="-1" strike="noStrike">
              <a:solidFill>
                <a:srgbClr val="f5f0e1"/>
              </a:solidFill>
              <a:latin typeface="Arial"/>
            </a:endParaRPr>
          </a:p>
        </p:txBody>
      </p:sp>
      <p:sp>
        <p:nvSpPr>
          <p:cNvPr id="624" name=""/>
          <p:cNvSpPr/>
          <p:nvPr/>
        </p:nvSpPr>
        <p:spPr>
          <a:xfrm>
            <a:off x="6335280" y="2232000"/>
            <a:ext cx="1259640" cy="359640"/>
          </a:xfrm>
          <a:custGeom>
            <a:avLst/>
            <a:gdLst/>
            <a:ahLst/>
            <a:rect l="l" t="t" r="r" b="b"/>
            <a:pathLst>
              <a:path w="75600" h="21600">
                <a:moveTo>
                  <a:pt x="6077" y="0"/>
                </a:moveTo>
                <a:arcTo wR="6077" hR="6077" stAng="16200000" swAng="-5400000"/>
                <a:lnTo>
                  <a:pt x="0" y="15523"/>
                </a:lnTo>
                <a:arcTo wR="6077" hR="6077" stAng="10800000" swAng="-5400000"/>
                <a:lnTo>
                  <a:pt x="69523" y="21600"/>
                </a:lnTo>
                <a:arcTo wR="47923" hR="6077" stAng="5400000" swAng="5400000"/>
                <a:lnTo>
                  <a:pt x="21600" y="6077"/>
                </a:lnTo>
                <a:arcTo wR="47923" hR="6077" stAng="10800000" swAng="5400000"/>
                <a:close/>
              </a:path>
            </a:pathLst>
          </a:custGeom>
          <a:solidFill>
            <a:srgbClr val="1e3d59">
              <a:alpha val="5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buNone/>
            </a:pPr>
            <a:r>
              <a:rPr b="1" lang="fr-FR" sz="1200" spc="-1" strike="noStrike">
                <a:solidFill>
                  <a:srgbClr val="f5f0e1"/>
                </a:solidFill>
                <a:latin typeface="Arial"/>
              </a:rPr>
              <a:t>Bras</a:t>
            </a:r>
            <a:endParaRPr b="1" lang="fr-FR" sz="1200" spc="-1" strike="noStrike">
              <a:solidFill>
                <a:srgbClr val="f5f0e1"/>
              </a:solidFill>
              <a:latin typeface="Arial"/>
            </a:endParaRPr>
          </a:p>
        </p:txBody>
      </p:sp>
      <p:sp>
        <p:nvSpPr>
          <p:cNvPr id="625" name=""/>
          <p:cNvSpPr/>
          <p:nvPr/>
        </p:nvSpPr>
        <p:spPr>
          <a:xfrm flipV="1" rot="16200000">
            <a:off x="10909080" y="3223080"/>
            <a:ext cx="681840" cy="72000"/>
          </a:xfrm>
          <a:custGeom>
            <a:avLst/>
            <a:gdLst/>
            <a:ahLst/>
            <a:rect l="l" t="t" r="r" b="b"/>
            <a:pathLst>
              <a:path w="203642" h="21600">
                <a:moveTo>
                  <a:pt x="9130" y="0"/>
                </a:moveTo>
                <a:arcTo wR="9130" hR="9130" stAng="16200000" swAng="-5400000"/>
                <a:lnTo>
                  <a:pt x="0" y="12470"/>
                </a:lnTo>
                <a:arcTo wR="9130" hR="9130" stAng="10800000" swAng="-5400000"/>
                <a:lnTo>
                  <a:pt x="194512" y="21600"/>
                </a:lnTo>
                <a:arcTo wR="172912" hR="9130" stAng="5400000" swAng="5400000"/>
                <a:lnTo>
                  <a:pt x="21600" y="9130"/>
                </a:lnTo>
                <a:arcTo wR="172912" hR="9130" stAng="10800000" swAng="5400000"/>
                <a:close/>
              </a:path>
            </a:pathLst>
          </a:custGeom>
          <a:solidFill>
            <a:srgbClr val="1e3d59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626" name="" descr=""/>
          <p:cNvPicPr/>
          <p:nvPr/>
        </p:nvPicPr>
        <p:blipFill>
          <a:blip r:embed="rId5"/>
          <a:stretch/>
        </p:blipFill>
        <p:spPr>
          <a:xfrm>
            <a:off x="9612000" y="91080"/>
            <a:ext cx="180000" cy="180000"/>
          </a:xfrm>
          <a:prstGeom prst="rect">
            <a:avLst/>
          </a:prstGeom>
          <a:ln w="0">
            <a:noFill/>
          </a:ln>
        </p:spPr>
      </p:pic>
      <p:sp>
        <p:nvSpPr>
          <p:cNvPr id="627" name=""/>
          <p:cNvSpPr/>
          <p:nvPr/>
        </p:nvSpPr>
        <p:spPr>
          <a:xfrm>
            <a:off x="3816360" y="2232000"/>
            <a:ext cx="1259640" cy="359640"/>
          </a:xfrm>
          <a:custGeom>
            <a:avLst/>
            <a:gdLst/>
            <a:ahLst/>
            <a:rect l="l" t="t" r="r" b="b"/>
            <a:pathLst>
              <a:path w="75600" h="21600">
                <a:moveTo>
                  <a:pt x="6077" y="0"/>
                </a:moveTo>
                <a:arcTo wR="6077" hR="6077" stAng="16200000" swAng="-5400000"/>
                <a:lnTo>
                  <a:pt x="0" y="15523"/>
                </a:lnTo>
                <a:arcTo wR="6077" hR="6077" stAng="10800000" swAng="-5400000"/>
                <a:lnTo>
                  <a:pt x="69523" y="21600"/>
                </a:lnTo>
                <a:arcTo wR="47923" hR="6077" stAng="5400000" swAng="5400000"/>
                <a:lnTo>
                  <a:pt x="21600" y="6077"/>
                </a:lnTo>
                <a:arcTo wR="47923" hR="6077" stAng="10800000" swAng="5400000"/>
                <a:close/>
              </a:path>
            </a:pathLst>
          </a:custGeom>
          <a:solidFill>
            <a:srgbClr val="1e3d59">
              <a:alpha val="5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buNone/>
            </a:pPr>
            <a:r>
              <a:rPr b="1" lang="fr-FR" sz="1200" spc="-1" strike="noStrike">
                <a:solidFill>
                  <a:srgbClr val="f5f0e1"/>
                </a:solidFill>
                <a:latin typeface="Arial"/>
              </a:rPr>
              <a:t>Têtes</a:t>
            </a:r>
            <a:endParaRPr b="1" lang="fr-FR" sz="1200" spc="-1" strike="noStrike">
              <a:solidFill>
                <a:srgbClr val="f5f0e1"/>
              </a:solidFill>
              <a:latin typeface="Arial"/>
            </a:endParaRPr>
          </a:p>
        </p:txBody>
      </p:sp>
      <p:sp>
        <p:nvSpPr>
          <p:cNvPr id="628" name=""/>
          <p:cNvSpPr/>
          <p:nvPr/>
        </p:nvSpPr>
        <p:spPr>
          <a:xfrm>
            <a:off x="4204080" y="3021840"/>
            <a:ext cx="240120" cy="240120"/>
          </a:xfrm>
          <a:prstGeom prst="ellipse">
            <a:avLst/>
          </a:prstGeom>
          <a:solidFill>
            <a:srgbClr val="1e3d59">
              <a:alpha val="80000"/>
            </a:srgbClr>
          </a:solidFill>
          <a:ln w="36000">
            <a:solidFill>
              <a:srgbClr val="80008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629" name=""/>
          <p:cNvSpPr/>
          <p:nvPr/>
        </p:nvSpPr>
        <p:spPr>
          <a:xfrm>
            <a:off x="4204080" y="3321720"/>
            <a:ext cx="240120" cy="360000"/>
          </a:xfrm>
          <a:prstGeom prst="flowChartManualOperation">
            <a:avLst/>
          </a:prstGeom>
          <a:solidFill>
            <a:srgbClr val="1e3d59">
              <a:alpha val="80000"/>
            </a:srgbClr>
          </a:solidFill>
          <a:ln w="36000">
            <a:solidFill>
              <a:srgbClr val="2535d4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630" name=""/>
          <p:cNvSpPr/>
          <p:nvPr/>
        </p:nvSpPr>
        <p:spPr>
          <a:xfrm rot="7374600">
            <a:off x="3901320" y="3484080"/>
            <a:ext cx="359640" cy="60120"/>
          </a:xfrm>
          <a:prstGeom prst="flowChartInputOutput">
            <a:avLst/>
          </a:prstGeom>
          <a:solidFill>
            <a:srgbClr val="1e3d59">
              <a:alpha val="80000"/>
            </a:srgbClr>
          </a:solidFill>
          <a:ln w="36000">
            <a:solidFill>
              <a:srgbClr val="069a2e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631" name=""/>
          <p:cNvSpPr/>
          <p:nvPr/>
        </p:nvSpPr>
        <p:spPr>
          <a:xfrm flipH="1" rot="14225400">
            <a:off x="4386960" y="3484440"/>
            <a:ext cx="359640" cy="59760"/>
          </a:xfrm>
          <a:prstGeom prst="flowChartInputOutput">
            <a:avLst/>
          </a:prstGeom>
          <a:solidFill>
            <a:srgbClr val="1e3d59">
              <a:alpha val="80000"/>
            </a:srgbClr>
          </a:solidFill>
          <a:ln w="36000">
            <a:solidFill>
              <a:srgbClr val="069a2e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632" name=""/>
          <p:cNvSpPr/>
          <p:nvPr/>
        </p:nvSpPr>
        <p:spPr>
          <a:xfrm rot="3986400">
            <a:off x="4246560" y="3819240"/>
            <a:ext cx="414360" cy="59760"/>
          </a:xfrm>
          <a:prstGeom prst="flowChartInputOutput">
            <a:avLst/>
          </a:prstGeom>
          <a:solidFill>
            <a:srgbClr val="1e3d59">
              <a:alpha val="80000"/>
            </a:srgbClr>
          </a:solidFill>
          <a:ln w="36000">
            <a:solidFill>
              <a:srgbClr val="2535d4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633" name=""/>
          <p:cNvSpPr/>
          <p:nvPr/>
        </p:nvSpPr>
        <p:spPr>
          <a:xfrm flipH="1" rot="17613600">
            <a:off x="3964680" y="3819240"/>
            <a:ext cx="414360" cy="59760"/>
          </a:xfrm>
          <a:prstGeom prst="flowChartInputOutput">
            <a:avLst/>
          </a:prstGeom>
          <a:solidFill>
            <a:srgbClr val="1e3d59">
              <a:alpha val="80000"/>
            </a:srgbClr>
          </a:solidFill>
          <a:ln w="36000">
            <a:solidFill>
              <a:srgbClr val="ffff38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634" name=""/>
          <p:cNvSpPr/>
          <p:nvPr/>
        </p:nvSpPr>
        <p:spPr>
          <a:xfrm>
            <a:off x="5644080" y="3021840"/>
            <a:ext cx="240120" cy="240120"/>
          </a:xfrm>
          <a:prstGeom prst="ellipse">
            <a:avLst/>
          </a:prstGeom>
          <a:solidFill>
            <a:srgbClr val="1e3d59">
              <a:alpha val="80000"/>
            </a:srgbClr>
          </a:solidFill>
          <a:ln w="36000">
            <a:solidFill>
              <a:srgbClr val="069a2e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635" name=""/>
          <p:cNvSpPr/>
          <p:nvPr/>
        </p:nvSpPr>
        <p:spPr>
          <a:xfrm>
            <a:off x="5644080" y="3321720"/>
            <a:ext cx="240120" cy="360000"/>
          </a:xfrm>
          <a:prstGeom prst="flowChartManualOperation">
            <a:avLst/>
          </a:prstGeom>
          <a:solidFill>
            <a:srgbClr val="1e3d59">
              <a:alpha val="80000"/>
            </a:srgbClr>
          </a:solidFill>
          <a:ln w="36000">
            <a:solidFill>
              <a:srgbClr val="80008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636" name=""/>
          <p:cNvSpPr/>
          <p:nvPr/>
        </p:nvSpPr>
        <p:spPr>
          <a:xfrm rot="7374600">
            <a:off x="5341320" y="3484080"/>
            <a:ext cx="359640" cy="60120"/>
          </a:xfrm>
          <a:prstGeom prst="flowChartInputOutput">
            <a:avLst/>
          </a:prstGeom>
          <a:solidFill>
            <a:srgbClr val="1e3d59">
              <a:alpha val="80000"/>
            </a:srgbClr>
          </a:solidFill>
          <a:ln w="36000">
            <a:solidFill>
              <a:srgbClr val="069a2e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637" name=""/>
          <p:cNvSpPr/>
          <p:nvPr/>
        </p:nvSpPr>
        <p:spPr>
          <a:xfrm flipH="1" rot="14225400">
            <a:off x="5826960" y="3484440"/>
            <a:ext cx="359640" cy="59760"/>
          </a:xfrm>
          <a:prstGeom prst="flowChartInputOutput">
            <a:avLst/>
          </a:prstGeom>
          <a:solidFill>
            <a:srgbClr val="1e3d59">
              <a:alpha val="80000"/>
            </a:srgbClr>
          </a:solidFill>
          <a:ln w="36000">
            <a:solidFill>
              <a:srgbClr val="069a2e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638" name=""/>
          <p:cNvSpPr/>
          <p:nvPr/>
        </p:nvSpPr>
        <p:spPr>
          <a:xfrm rot="3986400">
            <a:off x="5686560" y="3819240"/>
            <a:ext cx="414360" cy="59760"/>
          </a:xfrm>
          <a:prstGeom prst="flowChartInputOutput">
            <a:avLst/>
          </a:prstGeom>
          <a:solidFill>
            <a:srgbClr val="1e3d59">
              <a:alpha val="80000"/>
            </a:srgbClr>
          </a:solidFill>
          <a:ln w="36000">
            <a:solidFill>
              <a:srgbClr val="2535d4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639" name=""/>
          <p:cNvSpPr/>
          <p:nvPr/>
        </p:nvSpPr>
        <p:spPr>
          <a:xfrm flipH="1" rot="17613600">
            <a:off x="5404680" y="3819240"/>
            <a:ext cx="414360" cy="59760"/>
          </a:xfrm>
          <a:prstGeom prst="flowChartInputOutput">
            <a:avLst/>
          </a:prstGeom>
          <a:solidFill>
            <a:srgbClr val="1e3d59">
              <a:alpha val="80000"/>
            </a:srgbClr>
          </a:solidFill>
          <a:ln w="36000">
            <a:solidFill>
              <a:srgbClr val="80008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640" name=""/>
          <p:cNvSpPr/>
          <p:nvPr/>
        </p:nvSpPr>
        <p:spPr>
          <a:xfrm>
            <a:off x="7084080" y="3021840"/>
            <a:ext cx="240120" cy="240120"/>
          </a:xfrm>
          <a:prstGeom prst="ellipse">
            <a:avLst/>
          </a:prstGeom>
          <a:solidFill>
            <a:srgbClr val="1e3d59">
              <a:alpha val="80000"/>
            </a:srgbClr>
          </a:solidFill>
          <a:ln w="36000">
            <a:solidFill>
              <a:srgbClr val="069a2e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641" name=""/>
          <p:cNvSpPr/>
          <p:nvPr/>
        </p:nvSpPr>
        <p:spPr>
          <a:xfrm>
            <a:off x="7084080" y="3321720"/>
            <a:ext cx="240120" cy="360000"/>
          </a:xfrm>
          <a:prstGeom prst="flowChartManualOperation">
            <a:avLst/>
          </a:prstGeom>
          <a:solidFill>
            <a:srgbClr val="1e3d59">
              <a:alpha val="80000"/>
            </a:srgbClr>
          </a:solidFill>
          <a:ln w="36000">
            <a:solidFill>
              <a:srgbClr val="2535d4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642" name=""/>
          <p:cNvSpPr/>
          <p:nvPr/>
        </p:nvSpPr>
        <p:spPr>
          <a:xfrm rot="7374600">
            <a:off x="6781320" y="3484080"/>
            <a:ext cx="359640" cy="60120"/>
          </a:xfrm>
          <a:prstGeom prst="flowChartInputOutput">
            <a:avLst/>
          </a:prstGeom>
          <a:solidFill>
            <a:srgbClr val="1e3d59">
              <a:alpha val="80000"/>
            </a:srgbClr>
          </a:solidFill>
          <a:ln w="36000">
            <a:solidFill>
              <a:srgbClr val="069a2e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643" name=""/>
          <p:cNvSpPr/>
          <p:nvPr/>
        </p:nvSpPr>
        <p:spPr>
          <a:xfrm flipH="1" rot="14225400">
            <a:off x="7266960" y="3484440"/>
            <a:ext cx="359640" cy="59760"/>
          </a:xfrm>
          <a:prstGeom prst="flowChartInputOutput">
            <a:avLst/>
          </a:prstGeom>
          <a:solidFill>
            <a:srgbClr val="1e3d59">
              <a:alpha val="80000"/>
            </a:srgbClr>
          </a:solidFill>
          <a:ln w="36000">
            <a:solidFill>
              <a:srgbClr val="069a2e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644" name=""/>
          <p:cNvSpPr/>
          <p:nvPr/>
        </p:nvSpPr>
        <p:spPr>
          <a:xfrm rot="3986400">
            <a:off x="7126560" y="3819240"/>
            <a:ext cx="414360" cy="59760"/>
          </a:xfrm>
          <a:prstGeom prst="flowChartInputOutput">
            <a:avLst/>
          </a:prstGeom>
          <a:solidFill>
            <a:srgbClr val="1e3d59">
              <a:alpha val="80000"/>
            </a:srgbClr>
          </a:solidFill>
          <a:ln w="36000">
            <a:solidFill>
              <a:srgbClr val="2535d4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645" name=""/>
          <p:cNvSpPr/>
          <p:nvPr/>
        </p:nvSpPr>
        <p:spPr>
          <a:xfrm flipH="1" rot="17613600">
            <a:off x="6844680" y="3819240"/>
            <a:ext cx="414360" cy="59760"/>
          </a:xfrm>
          <a:prstGeom prst="flowChartInputOutput">
            <a:avLst/>
          </a:prstGeom>
          <a:solidFill>
            <a:srgbClr val="1e3d59">
              <a:alpha val="80000"/>
            </a:srgbClr>
          </a:solidFill>
          <a:ln w="36000">
            <a:solidFill>
              <a:srgbClr val="069a2e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646" name=""/>
          <p:cNvSpPr/>
          <p:nvPr/>
        </p:nvSpPr>
        <p:spPr>
          <a:xfrm>
            <a:off x="8891640" y="2232000"/>
            <a:ext cx="1259640" cy="359640"/>
          </a:xfrm>
          <a:custGeom>
            <a:avLst/>
            <a:gdLst/>
            <a:ahLst/>
            <a:rect l="l" t="t" r="r" b="b"/>
            <a:pathLst>
              <a:path w="75600" h="21600">
                <a:moveTo>
                  <a:pt x="6077" y="0"/>
                </a:moveTo>
                <a:arcTo wR="6077" hR="6077" stAng="16200000" swAng="-5400000"/>
                <a:lnTo>
                  <a:pt x="0" y="15523"/>
                </a:lnTo>
                <a:arcTo wR="6077" hR="6077" stAng="10800000" swAng="-5400000"/>
                <a:lnTo>
                  <a:pt x="69523" y="21600"/>
                </a:lnTo>
                <a:arcTo wR="47923" hR="6077" stAng="5400000" swAng="5400000"/>
                <a:lnTo>
                  <a:pt x="21600" y="6077"/>
                </a:lnTo>
                <a:arcTo wR="47923" hR="6077" stAng="10800000" swAng="5400000"/>
                <a:close/>
              </a:path>
            </a:pathLst>
          </a:custGeom>
          <a:solidFill>
            <a:srgbClr val="1e3d59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buNone/>
            </a:pPr>
            <a:r>
              <a:rPr b="1" lang="fr-FR" sz="1200" spc="-1" strike="noStrike">
                <a:solidFill>
                  <a:srgbClr val="f5f0e1"/>
                </a:solidFill>
                <a:latin typeface="Arial"/>
              </a:rPr>
              <a:t>Avatar</a:t>
            </a:r>
            <a:endParaRPr b="1" lang="fr-FR" sz="1200" spc="-1" strike="noStrike">
              <a:solidFill>
                <a:srgbClr val="f5f0e1"/>
              </a:solidFill>
              <a:latin typeface="Arial"/>
            </a:endParaRPr>
          </a:p>
        </p:txBody>
      </p:sp>
      <p:sp>
        <p:nvSpPr>
          <p:cNvPr id="647" name=""/>
          <p:cNvSpPr/>
          <p:nvPr/>
        </p:nvSpPr>
        <p:spPr>
          <a:xfrm>
            <a:off x="8650440" y="3419280"/>
            <a:ext cx="2159640" cy="540000"/>
          </a:xfrm>
          <a:prstGeom prst="flowChartAlternateProcess">
            <a:avLst/>
          </a:prstGeom>
          <a:solidFill>
            <a:srgbClr val="ffb66c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buNone/>
            </a:pPr>
            <a:r>
              <a:rPr b="1" lang="fr-FR" sz="1200" spc="-1" strike="noStrike">
                <a:solidFill>
                  <a:srgbClr val="333333"/>
                </a:solidFill>
                <a:latin typeface="Arial"/>
              </a:rPr>
              <a:t>- Objets en vente + prix</a:t>
            </a:r>
            <a:endParaRPr b="1" lang="fr-FR" sz="1200" spc="-1" strike="noStrike">
              <a:solidFill>
                <a:srgbClr val="333333"/>
              </a:solidFill>
              <a:latin typeface="Arial"/>
            </a:endParaRPr>
          </a:p>
        </p:txBody>
      </p:sp>
      <p:sp>
        <p:nvSpPr>
          <p:cNvPr id="648" name=""/>
          <p:cNvSpPr/>
          <p:nvPr/>
        </p:nvSpPr>
        <p:spPr>
          <a:xfrm>
            <a:off x="180360" y="4680000"/>
            <a:ext cx="2159640" cy="1980360"/>
          </a:xfrm>
          <a:prstGeom prst="flowChartAlternateProcess">
            <a:avLst/>
          </a:prstGeom>
          <a:solidFill>
            <a:srgbClr val="ffb66c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buNone/>
            </a:pPr>
            <a:r>
              <a:rPr b="1" lang="fr-FR" sz="1400" spc="-1" strike="noStrike">
                <a:solidFill>
                  <a:srgbClr val="333333"/>
                </a:solidFill>
                <a:latin typeface="Arial"/>
              </a:rPr>
              <a:t>Fonctions :</a:t>
            </a:r>
            <a:endParaRPr b="1" lang="fr-FR" sz="1400" spc="-1" strike="noStrike">
              <a:solidFill>
                <a:srgbClr val="333333"/>
              </a:solidFill>
              <a:latin typeface="Arial"/>
            </a:endParaRPr>
          </a:p>
          <a:p>
            <a:pPr algn="ctr">
              <a:buNone/>
            </a:pPr>
            <a:endParaRPr b="1" lang="fr-FR" sz="1200" spc="-1" strike="noStrike">
              <a:solidFill>
                <a:srgbClr val="333333"/>
              </a:solidFill>
              <a:latin typeface="Arial"/>
            </a:endParaRPr>
          </a:p>
          <a:p>
            <a:pPr algn="ctr">
              <a:buNone/>
            </a:pPr>
            <a:r>
              <a:rPr b="1" lang="fr-FR" sz="1200" spc="-1" strike="noStrike">
                <a:solidFill>
                  <a:srgbClr val="333333"/>
                </a:solidFill>
                <a:latin typeface="Arial"/>
              </a:rPr>
              <a:t>- READ-ONLY</a:t>
            </a:r>
            <a:endParaRPr b="1" lang="fr-FR" sz="1200" spc="-1" strike="noStrike">
              <a:solidFill>
                <a:srgbClr val="333333"/>
              </a:solidFill>
              <a:latin typeface="Arial"/>
            </a:endParaRPr>
          </a:p>
          <a:p>
            <a:pPr algn="ctr">
              <a:buNone/>
            </a:pPr>
            <a:endParaRPr b="1" lang="fr-FR" sz="1200" spc="-1" strike="noStrike">
              <a:solidFill>
                <a:srgbClr val="333333"/>
              </a:solidFill>
              <a:latin typeface="Arial"/>
            </a:endParaRPr>
          </a:p>
          <a:p>
            <a:pPr algn="ctr">
              <a:buNone/>
            </a:pPr>
            <a:endParaRPr b="1" lang="fr-FR" sz="1200" spc="-1" strike="noStrike">
              <a:solidFill>
                <a:srgbClr val="333333"/>
              </a:solidFill>
              <a:latin typeface="Arial"/>
            </a:endParaRPr>
          </a:p>
          <a:p>
            <a:pPr algn="ctr">
              <a:buNone/>
            </a:pPr>
            <a:endParaRPr b="1" lang="fr-FR" sz="1200" spc="-1" strike="noStrike">
              <a:solidFill>
                <a:srgbClr val="333333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9" name=""/>
          <p:cNvSpPr/>
          <p:nvPr/>
        </p:nvSpPr>
        <p:spPr>
          <a:xfrm>
            <a:off x="3420000" y="1620360"/>
            <a:ext cx="7920000" cy="5039640"/>
          </a:xfrm>
          <a:custGeom>
            <a:avLst/>
            <a:gdLst/>
            <a:ahLst/>
            <a:rect l="l" t="t" r="r" b="b"/>
            <a:pathLst>
              <a:path w="33944" h="21600">
                <a:moveTo>
                  <a:pt x="2179" y="0"/>
                </a:moveTo>
                <a:arcTo wR="2179" hR="2179" stAng="16200000" swAng="-5400000"/>
                <a:lnTo>
                  <a:pt x="0" y="19421"/>
                </a:lnTo>
                <a:arcTo wR="2179" hR="2179" stAng="10800000" swAng="-5400000"/>
                <a:lnTo>
                  <a:pt x="31766" y="21600"/>
                </a:lnTo>
                <a:arcTo wR="10166" hR="2179" stAng="5400000" swAng="5400000"/>
                <a:lnTo>
                  <a:pt x="21600" y="2179"/>
                </a:lnTo>
                <a:arcTo wR="10166" hR="2179" stAng="10800000" swAng="5400000"/>
                <a:close/>
              </a:path>
            </a:pathLst>
          </a:custGeom>
          <a:solidFill>
            <a:srgbClr val="f5f0e1">
              <a:alpha val="80000"/>
            </a:srgbClr>
          </a:solidFill>
          <a:ln w="0"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</p:sp>
      <p:sp>
        <p:nvSpPr>
          <p:cNvPr id="650" name="Rectangle 74"/>
          <p:cNvSpPr/>
          <p:nvPr/>
        </p:nvSpPr>
        <p:spPr>
          <a:xfrm>
            <a:off x="0" y="0"/>
            <a:ext cx="12191760" cy="369360"/>
          </a:xfrm>
          <a:prstGeom prst="rect">
            <a:avLst/>
          </a:prstGeom>
          <a:solidFill>
            <a:srgbClr val="f5f0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651" name="Rectangle 75"/>
          <p:cNvSpPr/>
          <p:nvPr/>
        </p:nvSpPr>
        <p:spPr>
          <a:xfrm>
            <a:off x="0" y="0"/>
            <a:ext cx="12191760" cy="390240"/>
          </a:xfrm>
          <a:prstGeom prst="rect">
            <a:avLst/>
          </a:prstGeom>
          <a:solidFill>
            <a:srgbClr val="f5f0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652" name="Connecteur droit 47"/>
          <p:cNvSpPr/>
          <p:nvPr/>
        </p:nvSpPr>
        <p:spPr>
          <a:xfrm>
            <a:off x="0" y="380880"/>
            <a:ext cx="12191760" cy="360"/>
          </a:xfrm>
          <a:prstGeom prst="line">
            <a:avLst/>
          </a:prstGeom>
          <a:ln>
            <a:solidFill>
              <a:srgbClr val="ffffff">
                <a:lumMod val="75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653" name="Image 93" descr=""/>
          <p:cNvPicPr/>
          <p:nvPr/>
        </p:nvPicPr>
        <p:blipFill>
          <a:blip r:embed="rId1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saturation sat="0"/>
                    </a14:imgEffect>
                  </a14:imgLayer>
                </a14:imgProps>
              </a:ext>
            </a:extLst>
          </a:blip>
          <a:srcRect l="27825" t="31430" r="60893" b="48572"/>
          <a:stretch/>
        </p:blipFill>
        <p:spPr>
          <a:xfrm>
            <a:off x="11883960" y="81000"/>
            <a:ext cx="215640" cy="215640"/>
          </a:xfrm>
          <a:prstGeom prst="rect">
            <a:avLst/>
          </a:prstGeom>
          <a:ln w="3175">
            <a:noFill/>
          </a:ln>
        </p:spPr>
      </p:pic>
      <p:grpSp>
        <p:nvGrpSpPr>
          <p:cNvPr id="654" name="Groupe 71"/>
          <p:cNvGrpSpPr/>
          <p:nvPr/>
        </p:nvGrpSpPr>
        <p:grpSpPr>
          <a:xfrm>
            <a:off x="10143000" y="40320"/>
            <a:ext cx="1418040" cy="272880"/>
            <a:chOff x="10143000" y="40320"/>
            <a:chExt cx="1418040" cy="272880"/>
          </a:xfrm>
        </p:grpSpPr>
        <p:pic>
          <p:nvPicPr>
            <p:cNvPr id="655" name="Image 94" descr=""/>
            <p:cNvPicPr/>
            <p:nvPr/>
          </p:nvPicPr>
          <p:blipFill>
            <a:blip r:embed="rId2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saturation sat="0"/>
                      </a14:imgEffect>
                    </a14:imgLayer>
                  </a14:imgProps>
                </a:ext>
              </a:extLst>
            </a:blip>
            <a:srcRect l="27108" t="31244" r="59779" b="48611"/>
            <a:stretch/>
          </p:blipFill>
          <p:spPr>
            <a:xfrm>
              <a:off x="10143000" y="70200"/>
              <a:ext cx="251640" cy="21744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656" name="ZoneTexte 93"/>
            <p:cNvSpPr/>
            <p:nvPr/>
          </p:nvSpPr>
          <p:spPr>
            <a:xfrm>
              <a:off x="10395000" y="40320"/>
              <a:ext cx="1166040" cy="272880"/>
            </a:xfrm>
            <a:prstGeom prst="rect">
              <a:avLst/>
            </a:prstGeom>
            <a:solidFill>
              <a:srgbClr val="f5f0e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spAutoFit/>
            </a:bodyPr>
            <a:p>
              <a:pPr>
                <a:lnSpc>
                  <a:spcPct val="100000"/>
                </a:lnSpc>
                <a:buNone/>
              </a:pPr>
              <a:r>
                <a:rPr b="0" lang="fr-FR" sz="1200" spc="-1" strike="noStrike">
                  <a:solidFill>
                    <a:srgbClr val="000000"/>
                  </a:solidFill>
                  <a:latin typeface="Titillium Web"/>
                </a:rPr>
                <a:t>999.99 $</a:t>
              </a:r>
              <a:endParaRPr b="0" lang="fr-FR" sz="1200" spc="-1" strike="noStrike">
                <a:latin typeface="Arial"/>
              </a:endParaRPr>
            </a:p>
          </p:txBody>
        </p:sp>
      </p:grpSp>
      <p:grpSp>
        <p:nvGrpSpPr>
          <p:cNvPr id="657" name="Groupe 72"/>
          <p:cNvGrpSpPr/>
          <p:nvPr/>
        </p:nvGrpSpPr>
        <p:grpSpPr>
          <a:xfrm>
            <a:off x="8502840" y="91080"/>
            <a:ext cx="1317240" cy="242640"/>
            <a:chOff x="8502840" y="91080"/>
            <a:chExt cx="1317240" cy="242640"/>
          </a:xfrm>
        </p:grpSpPr>
        <p:pic>
          <p:nvPicPr>
            <p:cNvPr id="658" name="Image 95" descr=""/>
            <p:cNvPicPr/>
            <p:nvPr/>
          </p:nvPicPr>
          <p:blipFill>
            <a:blip r:embed="rId3"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saturation sat="0"/>
                      </a14:imgEffect>
                    </a14:imgLayer>
                  </a14:imgProps>
                </a:ext>
              </a:extLst>
            </a:blip>
            <a:srcRect l="28165" t="32056" r="61224" b="50000"/>
            <a:stretch/>
          </p:blipFill>
          <p:spPr>
            <a:xfrm>
              <a:off x="8502840" y="111960"/>
              <a:ext cx="151200" cy="14364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659" name="ZoneTexte 94"/>
            <p:cNvSpPr/>
            <p:nvPr/>
          </p:nvSpPr>
          <p:spPr>
            <a:xfrm>
              <a:off x="8654040" y="91080"/>
              <a:ext cx="1166040" cy="242640"/>
            </a:xfrm>
            <a:prstGeom prst="rect">
              <a:avLst/>
            </a:prstGeom>
            <a:solidFill>
              <a:srgbClr val="f5f0e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spAutoFit/>
            </a:bodyPr>
            <a:p>
              <a:pPr>
                <a:lnSpc>
                  <a:spcPct val="100000"/>
                </a:lnSpc>
                <a:buNone/>
              </a:pPr>
              <a:r>
                <a:rPr b="0" lang="fr-FR" sz="1000" spc="-1" strike="noStrike">
                  <a:solidFill>
                    <a:srgbClr val="2f5597"/>
                  </a:solidFill>
                  <a:latin typeface="Titillium Web Light"/>
                </a:rPr>
                <a:t>523 items</a:t>
              </a:r>
              <a:endParaRPr b="0" lang="fr-FR" sz="1000" spc="-1" strike="noStrike">
                <a:latin typeface="Arial"/>
              </a:endParaRPr>
            </a:p>
          </p:txBody>
        </p:sp>
      </p:grpSp>
      <p:grpSp>
        <p:nvGrpSpPr>
          <p:cNvPr id="660" name="Groupe 73"/>
          <p:cNvGrpSpPr/>
          <p:nvPr/>
        </p:nvGrpSpPr>
        <p:grpSpPr>
          <a:xfrm>
            <a:off x="6945120" y="91080"/>
            <a:ext cx="1234800" cy="242640"/>
            <a:chOff x="6945120" y="91080"/>
            <a:chExt cx="1234800" cy="242640"/>
          </a:xfrm>
        </p:grpSpPr>
        <p:pic>
          <p:nvPicPr>
            <p:cNvPr id="661" name="Image 96" descr=""/>
            <p:cNvPicPr/>
            <p:nvPr/>
          </p:nvPicPr>
          <p:blipFill>
            <a:blip r:embed="rId4">
              <a:extLst>
                <a:ext uri="{BEBA8EAE-BF5A-486C-A8C5-ECC9F3942E4B}">
                  <a14:imgProps xmlns:a14="http://schemas.microsoft.com/office/drawing/2010/main">
                    <a14:imgLayer r:embed="rId8">
                      <a14:imgEffect>
                        <a14:saturation sat="0"/>
                      </a14:imgEffect>
                    </a14:imgLayer>
                  </a14:imgProps>
                </a:ext>
              </a:extLst>
            </a:blip>
            <a:srcRect l="28165" t="32056" r="61224" b="48226"/>
            <a:stretch/>
          </p:blipFill>
          <p:spPr>
            <a:xfrm>
              <a:off x="6945120" y="142200"/>
              <a:ext cx="137520" cy="14364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662" name="ZoneTexte 95"/>
            <p:cNvSpPr/>
            <p:nvPr/>
          </p:nvSpPr>
          <p:spPr>
            <a:xfrm>
              <a:off x="7013880" y="91080"/>
              <a:ext cx="1166040" cy="242640"/>
            </a:xfrm>
            <a:prstGeom prst="rect">
              <a:avLst/>
            </a:prstGeom>
            <a:solidFill>
              <a:srgbClr val="f5f0e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spAutoFit/>
            </a:bodyPr>
            <a:p>
              <a:pPr>
                <a:lnSpc>
                  <a:spcPct val="100000"/>
                </a:lnSpc>
                <a:buNone/>
              </a:pPr>
              <a:r>
                <a:rPr b="0" lang="fr-FR" sz="1000" spc="-1" strike="noStrike">
                  <a:solidFill>
                    <a:srgbClr val="2f5597"/>
                  </a:solidFill>
                  <a:latin typeface="Titillium Web Light"/>
                </a:rPr>
                <a:t>Popularity : 8.5</a:t>
              </a:r>
              <a:endParaRPr b="0" lang="fr-FR" sz="1000" spc="-1" strike="noStrike">
                <a:latin typeface="Arial"/>
              </a:endParaRPr>
            </a:p>
          </p:txBody>
        </p:sp>
      </p:grpSp>
      <p:sp>
        <p:nvSpPr>
          <p:cNvPr id="663" name="ZoneTexte 96"/>
          <p:cNvSpPr/>
          <p:nvPr/>
        </p:nvSpPr>
        <p:spPr>
          <a:xfrm>
            <a:off x="3672000" y="0"/>
            <a:ext cx="2358720" cy="369360"/>
          </a:xfrm>
          <a:prstGeom prst="rect">
            <a:avLst/>
          </a:prstGeom>
          <a:solidFill>
            <a:srgbClr val="f5f0e1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fr-FR" sz="1400" spc="-1" strike="noStrike">
                <a:solidFill>
                  <a:srgbClr val="000000"/>
                </a:solidFill>
                <a:latin typeface="Titillium Web"/>
              </a:rPr>
              <a:t>GrosseCourgedu93</a:t>
            </a:r>
            <a:endParaRPr b="0" lang="fr-FR" sz="1400" spc="-1" strike="noStrike">
              <a:latin typeface="Arial"/>
            </a:endParaRPr>
          </a:p>
        </p:txBody>
      </p:sp>
      <p:sp>
        <p:nvSpPr>
          <p:cNvPr id="664" name="Connecteur droit 48"/>
          <p:cNvSpPr/>
          <p:nvPr/>
        </p:nvSpPr>
        <p:spPr>
          <a:xfrm>
            <a:off x="3652560" y="380520"/>
            <a:ext cx="2378160" cy="360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665" name="Rectangle 76"/>
          <p:cNvSpPr/>
          <p:nvPr/>
        </p:nvSpPr>
        <p:spPr>
          <a:xfrm>
            <a:off x="0" y="0"/>
            <a:ext cx="2645640" cy="1091880"/>
          </a:xfrm>
          <a:prstGeom prst="rect">
            <a:avLst/>
          </a:prstGeom>
          <a:solidFill>
            <a:srgbClr val="f5f0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1" lang="fr-FR" sz="4000" spc="-1" strike="noStrike">
                <a:solidFill>
                  <a:srgbClr val="3b4d61"/>
                </a:solidFill>
                <a:latin typeface="Titillium Web"/>
              </a:rPr>
              <a:t>LOGO</a:t>
            </a:r>
            <a:endParaRPr b="1" lang="fr-FR" sz="4000" spc="-1" strike="noStrike">
              <a:solidFill>
                <a:srgbClr val="3b4d61"/>
              </a:solidFill>
              <a:latin typeface="Arial"/>
            </a:endParaRPr>
          </a:p>
        </p:txBody>
      </p:sp>
      <p:sp>
        <p:nvSpPr>
          <p:cNvPr id="666" name=""/>
          <p:cNvSpPr/>
          <p:nvPr/>
        </p:nvSpPr>
        <p:spPr>
          <a:xfrm>
            <a:off x="3420360" y="900360"/>
            <a:ext cx="7920000" cy="719640"/>
          </a:xfrm>
          <a:custGeom>
            <a:avLst/>
            <a:gdLst/>
            <a:ahLst/>
            <a:rect l="l" t="t" r="r" b="b"/>
            <a:pathLst>
              <a:path w="237611" h="21600">
                <a:moveTo>
                  <a:pt x="10800" y="0"/>
                </a:moveTo>
                <a:arcTo wR="10800" hR="10800" stAng="16200000" swAng="-5400000"/>
                <a:lnTo>
                  <a:pt x="0" y="10800"/>
                </a:lnTo>
                <a:arcTo wR="10800" hR="10800" stAng="10800000" swAng="-5400000"/>
                <a:lnTo>
                  <a:pt x="226811" y="21600"/>
                </a:lnTo>
                <a:arcTo wR="205211" hR="10800" stAng="5400000" swAng="5400000"/>
                <a:lnTo>
                  <a:pt x="21600" y="10800"/>
                </a:lnTo>
                <a:arcTo wR="205211" hR="10800" stAng="10800000" swAng="5400000"/>
                <a:close/>
              </a:path>
            </a:pathLst>
          </a:custGeom>
          <a:solidFill>
            <a:srgbClr val="1e3d59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buNone/>
            </a:pPr>
            <a:r>
              <a:rPr b="1" lang="fr-FR" sz="2000" spc="-1" strike="noStrike">
                <a:solidFill>
                  <a:srgbClr val="f5f0e1"/>
                </a:solidFill>
                <a:latin typeface="Arial"/>
              </a:rPr>
              <a:t>Avatar (Pseudo X)</a:t>
            </a:r>
            <a:endParaRPr b="1" lang="fr-FR" sz="2000" spc="-1" strike="noStrike">
              <a:solidFill>
                <a:srgbClr val="f5f0e1"/>
              </a:solidFill>
              <a:latin typeface="Arial"/>
            </a:endParaRPr>
          </a:p>
        </p:txBody>
      </p:sp>
      <p:sp>
        <p:nvSpPr>
          <p:cNvPr id="667" name=""/>
          <p:cNvSpPr/>
          <p:nvPr/>
        </p:nvSpPr>
        <p:spPr>
          <a:xfrm>
            <a:off x="180000" y="1260000"/>
            <a:ext cx="2340000" cy="2160000"/>
          </a:xfrm>
          <a:custGeom>
            <a:avLst/>
            <a:gdLst/>
            <a:ahLst/>
            <a:rect l="l" t="t" r="r" b="b"/>
            <a:pathLst>
              <a:path w="23400" h="21600">
                <a:moveTo>
                  <a:pt x="2766" y="0"/>
                </a:moveTo>
                <a:arcTo wR="2766" hR="2766" stAng="16200000" swAng="-5400000"/>
                <a:lnTo>
                  <a:pt x="0" y="18834"/>
                </a:lnTo>
                <a:arcTo wR="2766" hR="2766" stAng="10800000" swAng="-5400000"/>
                <a:lnTo>
                  <a:pt x="20634" y="21600"/>
                </a:lnTo>
                <a:arcTo wR="966" hR="2766" stAng="5400000" swAng="-5400000"/>
                <a:lnTo>
                  <a:pt x="21600" y="2766"/>
                </a:lnTo>
                <a:arcTo wR="966" hR="2766" stAng="0" swAng="-5400000"/>
                <a:close/>
              </a:path>
            </a:pathLst>
          </a:custGeom>
          <a:solidFill>
            <a:srgbClr val="f5f0e1">
              <a:alpha val="8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668" name=""/>
          <p:cNvSpPr/>
          <p:nvPr/>
        </p:nvSpPr>
        <p:spPr>
          <a:xfrm>
            <a:off x="408600" y="1397520"/>
            <a:ext cx="1882800" cy="342000"/>
          </a:xfrm>
          <a:custGeom>
            <a:avLst/>
            <a:gdLst/>
            <a:ahLst/>
            <a:rect l="l" t="t" r="r" b="b"/>
            <a:pathLst>
              <a:path w="118811" h="21600">
                <a:moveTo>
                  <a:pt x="3460" y="0"/>
                </a:moveTo>
                <a:arcTo wR="3460" hR="3460" stAng="16200000" swAng="-5400000"/>
                <a:lnTo>
                  <a:pt x="0" y="18140"/>
                </a:lnTo>
                <a:arcTo wR="3460" hR="3460" stAng="10800000" swAng="-5400000"/>
                <a:lnTo>
                  <a:pt x="115352" y="21600"/>
                </a:lnTo>
                <a:arcTo wR="93752" hR="3460" stAng="5400000" swAng="5400000"/>
                <a:lnTo>
                  <a:pt x="21600" y="3460"/>
                </a:lnTo>
                <a:arcTo wR="93752" hR="3460" stAng="10800000" swAng="5400000"/>
                <a:close/>
              </a:path>
            </a:pathLst>
          </a:custGeom>
          <a:solidFill>
            <a:srgbClr val="1e3d59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buNone/>
            </a:pPr>
            <a:r>
              <a:rPr b="1" lang="fr-FR" sz="1400" spc="-1" strike="noStrike">
                <a:solidFill>
                  <a:srgbClr val="f5f0e1"/>
                </a:solidFill>
                <a:latin typeface="Arial"/>
              </a:rPr>
              <a:t>Page Utilisateur</a:t>
            </a:r>
            <a:endParaRPr b="1" lang="fr-FR" sz="1400" spc="-1" strike="noStrike">
              <a:solidFill>
                <a:srgbClr val="f5f0e1"/>
              </a:solidFill>
              <a:latin typeface="Arial"/>
            </a:endParaRPr>
          </a:p>
        </p:txBody>
      </p:sp>
      <p:sp>
        <p:nvSpPr>
          <p:cNvPr id="669" name=""/>
          <p:cNvSpPr/>
          <p:nvPr/>
        </p:nvSpPr>
        <p:spPr>
          <a:xfrm>
            <a:off x="408960" y="1757520"/>
            <a:ext cx="1882800" cy="342000"/>
          </a:xfrm>
          <a:custGeom>
            <a:avLst/>
            <a:gdLst/>
            <a:ahLst/>
            <a:rect l="l" t="t" r="r" b="b"/>
            <a:pathLst>
              <a:path w="118811" h="21600">
                <a:moveTo>
                  <a:pt x="3460" y="0"/>
                </a:moveTo>
                <a:arcTo wR="3460" hR="3460" stAng="16200000" swAng="-5400000"/>
                <a:lnTo>
                  <a:pt x="0" y="18140"/>
                </a:lnTo>
                <a:arcTo wR="3460" hR="3460" stAng="10800000" swAng="-5400000"/>
                <a:lnTo>
                  <a:pt x="115352" y="21600"/>
                </a:lnTo>
                <a:arcTo wR="93752" hR="3460" stAng="5400000" swAng="5400000"/>
                <a:lnTo>
                  <a:pt x="21600" y="3460"/>
                </a:lnTo>
                <a:arcTo wR="93752" hR="3460" stAng="10800000" swAng="5400000"/>
                <a:close/>
              </a:path>
            </a:pathLst>
          </a:custGeom>
          <a:solidFill>
            <a:srgbClr val="1e3d59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buNone/>
            </a:pPr>
            <a:r>
              <a:rPr b="1" lang="fr-FR" sz="1400" spc="-1" strike="noStrike">
                <a:solidFill>
                  <a:srgbClr val="f5f0e1"/>
                </a:solidFill>
                <a:latin typeface="Arial"/>
              </a:rPr>
              <a:t>Craft</a:t>
            </a:r>
            <a:endParaRPr b="1" lang="fr-FR" sz="1400" spc="-1" strike="noStrike">
              <a:solidFill>
                <a:srgbClr val="f5f0e1"/>
              </a:solidFill>
              <a:latin typeface="Arial"/>
            </a:endParaRPr>
          </a:p>
        </p:txBody>
      </p:sp>
      <p:sp>
        <p:nvSpPr>
          <p:cNvPr id="670" name=""/>
          <p:cNvSpPr/>
          <p:nvPr/>
        </p:nvSpPr>
        <p:spPr>
          <a:xfrm>
            <a:off x="408600" y="2117880"/>
            <a:ext cx="1882800" cy="342000"/>
          </a:xfrm>
          <a:custGeom>
            <a:avLst/>
            <a:gdLst/>
            <a:ahLst/>
            <a:rect l="l" t="t" r="r" b="b"/>
            <a:pathLst>
              <a:path w="118811" h="21600">
                <a:moveTo>
                  <a:pt x="3460" y="0"/>
                </a:moveTo>
                <a:arcTo wR="3460" hR="3460" stAng="16200000" swAng="-5400000"/>
                <a:lnTo>
                  <a:pt x="0" y="18140"/>
                </a:lnTo>
                <a:arcTo wR="3460" hR="3460" stAng="10800000" swAng="-5400000"/>
                <a:lnTo>
                  <a:pt x="115352" y="21600"/>
                </a:lnTo>
                <a:arcTo wR="93752" hR="3460" stAng="5400000" swAng="5400000"/>
                <a:lnTo>
                  <a:pt x="21600" y="3460"/>
                </a:lnTo>
                <a:arcTo wR="93752" hR="3460" stAng="10800000" swAng="5400000"/>
                <a:close/>
              </a:path>
            </a:pathLst>
          </a:custGeom>
          <a:solidFill>
            <a:srgbClr val="1e3d59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buNone/>
            </a:pPr>
            <a:r>
              <a:rPr b="1" lang="fr-FR" sz="1400" spc="-1" strike="noStrike">
                <a:solidFill>
                  <a:srgbClr val="f5f0e1"/>
                </a:solidFill>
                <a:latin typeface="Arial"/>
              </a:rPr>
              <a:t>Marché</a:t>
            </a:r>
            <a:endParaRPr b="1" lang="fr-FR" sz="1400" spc="-1" strike="noStrike">
              <a:solidFill>
                <a:srgbClr val="f5f0e1"/>
              </a:solidFill>
              <a:latin typeface="Arial"/>
            </a:endParaRPr>
          </a:p>
        </p:txBody>
      </p:sp>
      <p:sp>
        <p:nvSpPr>
          <p:cNvPr id="671" name=""/>
          <p:cNvSpPr/>
          <p:nvPr/>
        </p:nvSpPr>
        <p:spPr>
          <a:xfrm>
            <a:off x="408960" y="2478240"/>
            <a:ext cx="1882800" cy="342000"/>
          </a:xfrm>
          <a:custGeom>
            <a:avLst/>
            <a:gdLst/>
            <a:ahLst/>
            <a:rect l="l" t="t" r="r" b="b"/>
            <a:pathLst>
              <a:path w="118811" h="21600">
                <a:moveTo>
                  <a:pt x="3460" y="0"/>
                </a:moveTo>
                <a:arcTo wR="3460" hR="3460" stAng="16200000" swAng="-5400000"/>
                <a:lnTo>
                  <a:pt x="0" y="18140"/>
                </a:lnTo>
                <a:arcTo wR="3460" hR="3460" stAng="10800000" swAng="-5400000"/>
                <a:lnTo>
                  <a:pt x="115352" y="21600"/>
                </a:lnTo>
                <a:arcTo wR="93752" hR="3460" stAng="5400000" swAng="5400000"/>
                <a:lnTo>
                  <a:pt x="21600" y="3460"/>
                </a:lnTo>
                <a:arcTo wR="93752" hR="3460" stAng="10800000" swAng="5400000"/>
                <a:close/>
              </a:path>
            </a:pathLst>
          </a:custGeom>
          <a:solidFill>
            <a:srgbClr val="1e3d59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buNone/>
            </a:pPr>
            <a:r>
              <a:rPr b="1" lang="fr-FR" sz="1400" spc="-1" strike="noStrike">
                <a:solidFill>
                  <a:srgbClr val="f5f0e1"/>
                </a:solidFill>
                <a:latin typeface="Arial"/>
              </a:rPr>
              <a:t>Galerie</a:t>
            </a:r>
            <a:endParaRPr b="1" lang="fr-FR" sz="1400" spc="-1" strike="noStrike">
              <a:solidFill>
                <a:srgbClr val="f5f0e1"/>
              </a:solidFill>
              <a:latin typeface="Arial"/>
            </a:endParaRPr>
          </a:p>
        </p:txBody>
      </p:sp>
      <p:sp>
        <p:nvSpPr>
          <p:cNvPr id="672" name=""/>
          <p:cNvSpPr/>
          <p:nvPr/>
        </p:nvSpPr>
        <p:spPr>
          <a:xfrm>
            <a:off x="409320" y="2838600"/>
            <a:ext cx="1882800" cy="342000"/>
          </a:xfrm>
          <a:custGeom>
            <a:avLst/>
            <a:gdLst/>
            <a:ahLst/>
            <a:rect l="l" t="t" r="r" b="b"/>
            <a:pathLst>
              <a:path w="118811" h="21600">
                <a:moveTo>
                  <a:pt x="3460" y="0"/>
                </a:moveTo>
                <a:arcTo wR="3460" hR="3460" stAng="16200000" swAng="-5400000"/>
                <a:lnTo>
                  <a:pt x="0" y="18140"/>
                </a:lnTo>
                <a:arcTo wR="3460" hR="3460" stAng="10800000" swAng="-5400000"/>
                <a:lnTo>
                  <a:pt x="115352" y="21600"/>
                </a:lnTo>
                <a:arcTo wR="93752" hR="3460" stAng="5400000" swAng="5400000"/>
                <a:lnTo>
                  <a:pt x="21600" y="3460"/>
                </a:lnTo>
                <a:arcTo wR="93752" hR="3460" stAng="10800000" swAng="5400000"/>
                <a:close/>
              </a:path>
            </a:pathLst>
          </a:custGeom>
          <a:solidFill>
            <a:srgbClr val="1e3d59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buNone/>
            </a:pPr>
            <a:r>
              <a:rPr b="1" lang="fr-FR" sz="1400" spc="-1" strike="noStrike">
                <a:solidFill>
                  <a:srgbClr val="f5f0e1"/>
                </a:solidFill>
                <a:latin typeface="Arial"/>
              </a:rPr>
              <a:t>Jeux</a:t>
            </a:r>
            <a:endParaRPr b="1" lang="fr-FR" sz="1400" spc="-1" strike="noStrike">
              <a:solidFill>
                <a:srgbClr val="f5f0e1"/>
              </a:solidFill>
              <a:latin typeface="Arial"/>
            </a:endParaRPr>
          </a:p>
        </p:txBody>
      </p:sp>
      <p:sp>
        <p:nvSpPr>
          <p:cNvPr id="673" name=""/>
          <p:cNvSpPr/>
          <p:nvPr/>
        </p:nvSpPr>
        <p:spPr>
          <a:xfrm>
            <a:off x="3420000" y="1620360"/>
            <a:ext cx="7920000" cy="719640"/>
          </a:xfrm>
          <a:custGeom>
            <a:avLst/>
            <a:gdLst/>
            <a:ahLst/>
            <a:rect l="l" t="t" r="r" b="b"/>
            <a:pathLst>
              <a:path w="237611" h="21600">
                <a:moveTo>
                  <a:pt x="10800" y="0"/>
                </a:moveTo>
                <a:arcTo wR="10800" hR="10800" stAng="16200000" swAng="-5400000"/>
                <a:lnTo>
                  <a:pt x="0" y="10800"/>
                </a:lnTo>
                <a:arcTo wR="10800" hR="10800" stAng="10800000" swAng="-5400000"/>
                <a:lnTo>
                  <a:pt x="226811" y="21600"/>
                </a:lnTo>
                <a:arcTo wR="205211" hR="10800" stAng="5400000" swAng="5400000"/>
                <a:lnTo>
                  <a:pt x="21600" y="10800"/>
                </a:lnTo>
                <a:arcTo wR="205211" hR="10800" stAng="10800000" swAng="5400000"/>
                <a:close/>
              </a:path>
            </a:pathLst>
          </a:custGeom>
          <a:solidFill>
            <a:srgbClr val="1e3d59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buNone/>
            </a:pPr>
            <a:r>
              <a:rPr b="1" lang="fr-FR" sz="2000" spc="-1" strike="noStrike">
                <a:solidFill>
                  <a:srgbClr val="f5f0e1"/>
                </a:solidFill>
                <a:latin typeface="Arial"/>
              </a:rPr>
              <a:t>Inventaire</a:t>
            </a:r>
            <a:endParaRPr b="1" lang="fr-FR" sz="2000" spc="-1" strike="noStrike">
              <a:solidFill>
                <a:srgbClr val="f5f0e1"/>
              </a:solidFill>
              <a:latin typeface="Arial"/>
            </a:endParaRPr>
          </a:p>
        </p:txBody>
      </p:sp>
      <p:sp>
        <p:nvSpPr>
          <p:cNvPr id="674" name=""/>
          <p:cNvSpPr/>
          <p:nvPr/>
        </p:nvSpPr>
        <p:spPr>
          <a:xfrm>
            <a:off x="5075640" y="2232000"/>
            <a:ext cx="1259640" cy="359640"/>
          </a:xfrm>
          <a:custGeom>
            <a:avLst/>
            <a:gdLst/>
            <a:ahLst/>
            <a:rect l="l" t="t" r="r" b="b"/>
            <a:pathLst>
              <a:path w="75600" h="21600">
                <a:moveTo>
                  <a:pt x="6077" y="0"/>
                </a:moveTo>
                <a:arcTo wR="6077" hR="6077" stAng="16200000" swAng="-5400000"/>
                <a:lnTo>
                  <a:pt x="0" y="15523"/>
                </a:lnTo>
                <a:arcTo wR="6077" hR="6077" stAng="10800000" swAng="-5400000"/>
                <a:lnTo>
                  <a:pt x="69523" y="21600"/>
                </a:lnTo>
                <a:arcTo wR="47923" hR="6077" stAng="5400000" swAng="5400000"/>
                <a:lnTo>
                  <a:pt x="21600" y="6077"/>
                </a:lnTo>
                <a:arcTo wR="47923" hR="6077" stAng="10800000" swAng="5400000"/>
                <a:close/>
              </a:path>
            </a:pathLst>
          </a:custGeom>
          <a:solidFill>
            <a:srgbClr val="1e3d59">
              <a:alpha val="5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buNone/>
            </a:pPr>
            <a:r>
              <a:rPr b="1" lang="fr-FR" sz="1200" spc="-1" strike="noStrike">
                <a:solidFill>
                  <a:srgbClr val="f5f0e1"/>
                </a:solidFill>
                <a:latin typeface="Arial"/>
              </a:rPr>
              <a:t>Corps</a:t>
            </a:r>
            <a:endParaRPr b="1" lang="fr-FR" sz="1200" spc="-1" strike="noStrike">
              <a:solidFill>
                <a:srgbClr val="f5f0e1"/>
              </a:solidFill>
              <a:latin typeface="Arial"/>
            </a:endParaRPr>
          </a:p>
        </p:txBody>
      </p:sp>
      <p:sp>
        <p:nvSpPr>
          <p:cNvPr id="675" name=""/>
          <p:cNvSpPr/>
          <p:nvPr/>
        </p:nvSpPr>
        <p:spPr>
          <a:xfrm>
            <a:off x="6335280" y="2232000"/>
            <a:ext cx="1259640" cy="359640"/>
          </a:xfrm>
          <a:custGeom>
            <a:avLst/>
            <a:gdLst/>
            <a:ahLst/>
            <a:rect l="l" t="t" r="r" b="b"/>
            <a:pathLst>
              <a:path w="75600" h="21600">
                <a:moveTo>
                  <a:pt x="6077" y="0"/>
                </a:moveTo>
                <a:arcTo wR="6077" hR="6077" stAng="16200000" swAng="-5400000"/>
                <a:lnTo>
                  <a:pt x="0" y="15523"/>
                </a:lnTo>
                <a:arcTo wR="6077" hR="6077" stAng="10800000" swAng="-5400000"/>
                <a:lnTo>
                  <a:pt x="69523" y="21600"/>
                </a:lnTo>
                <a:arcTo wR="47923" hR="6077" stAng="5400000" swAng="5400000"/>
                <a:lnTo>
                  <a:pt x="21600" y="6077"/>
                </a:lnTo>
                <a:arcTo wR="47923" hR="6077" stAng="10800000" swAng="5400000"/>
                <a:close/>
              </a:path>
            </a:pathLst>
          </a:custGeom>
          <a:solidFill>
            <a:srgbClr val="1e3d59">
              <a:alpha val="5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buNone/>
            </a:pPr>
            <a:r>
              <a:rPr b="1" lang="fr-FR" sz="1200" spc="-1" strike="noStrike">
                <a:solidFill>
                  <a:srgbClr val="f5f0e1"/>
                </a:solidFill>
                <a:latin typeface="Arial"/>
              </a:rPr>
              <a:t>Bras</a:t>
            </a:r>
            <a:endParaRPr b="1" lang="fr-FR" sz="1200" spc="-1" strike="noStrike">
              <a:solidFill>
                <a:srgbClr val="f5f0e1"/>
              </a:solidFill>
              <a:latin typeface="Arial"/>
            </a:endParaRPr>
          </a:p>
        </p:txBody>
      </p:sp>
      <p:sp>
        <p:nvSpPr>
          <p:cNvPr id="676" name=""/>
          <p:cNvSpPr/>
          <p:nvPr/>
        </p:nvSpPr>
        <p:spPr>
          <a:xfrm flipV="1" rot="16200000">
            <a:off x="10909080" y="3223080"/>
            <a:ext cx="681840" cy="72000"/>
          </a:xfrm>
          <a:custGeom>
            <a:avLst/>
            <a:gdLst/>
            <a:ahLst/>
            <a:rect l="l" t="t" r="r" b="b"/>
            <a:pathLst>
              <a:path w="203642" h="21600">
                <a:moveTo>
                  <a:pt x="9130" y="0"/>
                </a:moveTo>
                <a:arcTo wR="9130" hR="9130" stAng="16200000" swAng="-5400000"/>
                <a:lnTo>
                  <a:pt x="0" y="12470"/>
                </a:lnTo>
                <a:arcTo wR="9130" hR="9130" stAng="10800000" swAng="-5400000"/>
                <a:lnTo>
                  <a:pt x="194512" y="21600"/>
                </a:lnTo>
                <a:arcTo wR="172912" hR="9130" stAng="5400000" swAng="5400000"/>
                <a:lnTo>
                  <a:pt x="21600" y="9130"/>
                </a:lnTo>
                <a:arcTo wR="172912" hR="9130" stAng="10800000" swAng="5400000"/>
                <a:close/>
              </a:path>
            </a:pathLst>
          </a:custGeom>
          <a:solidFill>
            <a:srgbClr val="1e3d59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677" name="" descr=""/>
          <p:cNvPicPr/>
          <p:nvPr/>
        </p:nvPicPr>
        <p:blipFill>
          <a:blip r:embed="rId5"/>
          <a:stretch/>
        </p:blipFill>
        <p:spPr>
          <a:xfrm>
            <a:off x="9612000" y="91080"/>
            <a:ext cx="180000" cy="180000"/>
          </a:xfrm>
          <a:prstGeom prst="rect">
            <a:avLst/>
          </a:prstGeom>
          <a:ln w="0">
            <a:noFill/>
          </a:ln>
        </p:spPr>
      </p:pic>
      <p:sp>
        <p:nvSpPr>
          <p:cNvPr id="678" name=""/>
          <p:cNvSpPr/>
          <p:nvPr/>
        </p:nvSpPr>
        <p:spPr>
          <a:xfrm>
            <a:off x="3816360" y="2232000"/>
            <a:ext cx="1259640" cy="359640"/>
          </a:xfrm>
          <a:custGeom>
            <a:avLst/>
            <a:gdLst/>
            <a:ahLst/>
            <a:rect l="l" t="t" r="r" b="b"/>
            <a:pathLst>
              <a:path w="75600" h="21600">
                <a:moveTo>
                  <a:pt x="6077" y="0"/>
                </a:moveTo>
                <a:arcTo wR="6077" hR="6077" stAng="16200000" swAng="-5400000"/>
                <a:lnTo>
                  <a:pt x="0" y="15523"/>
                </a:lnTo>
                <a:arcTo wR="6077" hR="6077" stAng="10800000" swAng="-5400000"/>
                <a:lnTo>
                  <a:pt x="69523" y="21600"/>
                </a:lnTo>
                <a:arcTo wR="47923" hR="6077" stAng="5400000" swAng="5400000"/>
                <a:lnTo>
                  <a:pt x="21600" y="6077"/>
                </a:lnTo>
                <a:arcTo wR="47923" hR="6077" stAng="10800000" swAng="5400000"/>
                <a:close/>
              </a:path>
            </a:pathLst>
          </a:custGeom>
          <a:solidFill>
            <a:srgbClr val="1e3d59">
              <a:alpha val="5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buNone/>
            </a:pPr>
            <a:r>
              <a:rPr b="1" lang="fr-FR" sz="1200" spc="-1" strike="noStrike">
                <a:solidFill>
                  <a:srgbClr val="f5f0e1"/>
                </a:solidFill>
                <a:latin typeface="Arial"/>
              </a:rPr>
              <a:t>Têtes</a:t>
            </a:r>
            <a:endParaRPr b="1" lang="fr-FR" sz="1200" spc="-1" strike="noStrike">
              <a:solidFill>
                <a:srgbClr val="f5f0e1"/>
              </a:solidFill>
              <a:latin typeface="Arial"/>
            </a:endParaRPr>
          </a:p>
        </p:txBody>
      </p:sp>
      <p:sp>
        <p:nvSpPr>
          <p:cNvPr id="679" name=""/>
          <p:cNvSpPr/>
          <p:nvPr/>
        </p:nvSpPr>
        <p:spPr>
          <a:xfrm>
            <a:off x="4204080" y="3021840"/>
            <a:ext cx="240120" cy="240120"/>
          </a:xfrm>
          <a:prstGeom prst="ellipse">
            <a:avLst/>
          </a:prstGeom>
          <a:solidFill>
            <a:srgbClr val="1e3d59">
              <a:alpha val="80000"/>
            </a:srgbClr>
          </a:solidFill>
          <a:ln w="36000">
            <a:solidFill>
              <a:srgbClr val="80008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680" name=""/>
          <p:cNvSpPr/>
          <p:nvPr/>
        </p:nvSpPr>
        <p:spPr>
          <a:xfrm>
            <a:off x="4204080" y="3321720"/>
            <a:ext cx="240120" cy="360000"/>
          </a:xfrm>
          <a:prstGeom prst="flowChartManualOperation">
            <a:avLst/>
          </a:prstGeom>
          <a:solidFill>
            <a:srgbClr val="1e3d59">
              <a:alpha val="80000"/>
            </a:srgbClr>
          </a:solidFill>
          <a:ln w="36000">
            <a:solidFill>
              <a:srgbClr val="2535d4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681" name=""/>
          <p:cNvSpPr/>
          <p:nvPr/>
        </p:nvSpPr>
        <p:spPr>
          <a:xfrm rot="7374600">
            <a:off x="3901320" y="3484080"/>
            <a:ext cx="359640" cy="60120"/>
          </a:xfrm>
          <a:prstGeom prst="flowChartInputOutput">
            <a:avLst/>
          </a:prstGeom>
          <a:solidFill>
            <a:srgbClr val="1e3d59">
              <a:alpha val="80000"/>
            </a:srgbClr>
          </a:solidFill>
          <a:ln w="36000">
            <a:solidFill>
              <a:srgbClr val="069a2e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682" name=""/>
          <p:cNvSpPr/>
          <p:nvPr/>
        </p:nvSpPr>
        <p:spPr>
          <a:xfrm flipH="1" rot="14225400">
            <a:off x="4386960" y="3484440"/>
            <a:ext cx="359640" cy="59760"/>
          </a:xfrm>
          <a:prstGeom prst="flowChartInputOutput">
            <a:avLst/>
          </a:prstGeom>
          <a:solidFill>
            <a:srgbClr val="1e3d59">
              <a:alpha val="80000"/>
            </a:srgbClr>
          </a:solidFill>
          <a:ln w="36000">
            <a:solidFill>
              <a:srgbClr val="069a2e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683" name=""/>
          <p:cNvSpPr/>
          <p:nvPr/>
        </p:nvSpPr>
        <p:spPr>
          <a:xfrm rot="3986400">
            <a:off x="4246560" y="3819240"/>
            <a:ext cx="414360" cy="59760"/>
          </a:xfrm>
          <a:prstGeom prst="flowChartInputOutput">
            <a:avLst/>
          </a:prstGeom>
          <a:solidFill>
            <a:srgbClr val="1e3d59">
              <a:alpha val="80000"/>
            </a:srgbClr>
          </a:solidFill>
          <a:ln w="36000">
            <a:solidFill>
              <a:srgbClr val="2535d4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684" name=""/>
          <p:cNvSpPr/>
          <p:nvPr/>
        </p:nvSpPr>
        <p:spPr>
          <a:xfrm flipH="1" rot="17613600">
            <a:off x="3964680" y="3819240"/>
            <a:ext cx="414360" cy="59760"/>
          </a:xfrm>
          <a:prstGeom prst="flowChartInputOutput">
            <a:avLst/>
          </a:prstGeom>
          <a:solidFill>
            <a:srgbClr val="1e3d59">
              <a:alpha val="80000"/>
            </a:srgbClr>
          </a:solidFill>
          <a:ln w="36000">
            <a:solidFill>
              <a:srgbClr val="ffff38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685" name=""/>
          <p:cNvSpPr/>
          <p:nvPr/>
        </p:nvSpPr>
        <p:spPr>
          <a:xfrm>
            <a:off x="5644080" y="3021840"/>
            <a:ext cx="240120" cy="240120"/>
          </a:xfrm>
          <a:prstGeom prst="ellipse">
            <a:avLst/>
          </a:prstGeom>
          <a:solidFill>
            <a:srgbClr val="1e3d59">
              <a:alpha val="80000"/>
            </a:srgbClr>
          </a:solidFill>
          <a:ln w="36000">
            <a:solidFill>
              <a:srgbClr val="069a2e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686" name=""/>
          <p:cNvSpPr/>
          <p:nvPr/>
        </p:nvSpPr>
        <p:spPr>
          <a:xfrm>
            <a:off x="5644080" y="3321720"/>
            <a:ext cx="240120" cy="360000"/>
          </a:xfrm>
          <a:prstGeom prst="flowChartManualOperation">
            <a:avLst/>
          </a:prstGeom>
          <a:solidFill>
            <a:srgbClr val="1e3d59">
              <a:alpha val="80000"/>
            </a:srgbClr>
          </a:solidFill>
          <a:ln w="36000">
            <a:solidFill>
              <a:srgbClr val="80008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687" name=""/>
          <p:cNvSpPr/>
          <p:nvPr/>
        </p:nvSpPr>
        <p:spPr>
          <a:xfrm rot="7374600">
            <a:off x="5341320" y="3484080"/>
            <a:ext cx="359640" cy="60120"/>
          </a:xfrm>
          <a:prstGeom prst="flowChartInputOutput">
            <a:avLst/>
          </a:prstGeom>
          <a:solidFill>
            <a:srgbClr val="1e3d59">
              <a:alpha val="80000"/>
            </a:srgbClr>
          </a:solidFill>
          <a:ln w="36000">
            <a:solidFill>
              <a:srgbClr val="069a2e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688" name=""/>
          <p:cNvSpPr/>
          <p:nvPr/>
        </p:nvSpPr>
        <p:spPr>
          <a:xfrm flipH="1" rot="14225400">
            <a:off x="5826960" y="3484440"/>
            <a:ext cx="359640" cy="59760"/>
          </a:xfrm>
          <a:prstGeom prst="flowChartInputOutput">
            <a:avLst/>
          </a:prstGeom>
          <a:solidFill>
            <a:srgbClr val="1e3d59">
              <a:alpha val="80000"/>
            </a:srgbClr>
          </a:solidFill>
          <a:ln w="36000">
            <a:solidFill>
              <a:srgbClr val="069a2e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689" name=""/>
          <p:cNvSpPr/>
          <p:nvPr/>
        </p:nvSpPr>
        <p:spPr>
          <a:xfrm rot="3986400">
            <a:off x="5686560" y="3819240"/>
            <a:ext cx="414360" cy="59760"/>
          </a:xfrm>
          <a:prstGeom prst="flowChartInputOutput">
            <a:avLst/>
          </a:prstGeom>
          <a:solidFill>
            <a:srgbClr val="1e3d59">
              <a:alpha val="80000"/>
            </a:srgbClr>
          </a:solidFill>
          <a:ln w="36000">
            <a:solidFill>
              <a:srgbClr val="2535d4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690" name=""/>
          <p:cNvSpPr/>
          <p:nvPr/>
        </p:nvSpPr>
        <p:spPr>
          <a:xfrm flipH="1" rot="17613600">
            <a:off x="5404680" y="3819240"/>
            <a:ext cx="414360" cy="59760"/>
          </a:xfrm>
          <a:prstGeom prst="flowChartInputOutput">
            <a:avLst/>
          </a:prstGeom>
          <a:solidFill>
            <a:srgbClr val="1e3d59">
              <a:alpha val="80000"/>
            </a:srgbClr>
          </a:solidFill>
          <a:ln w="36000">
            <a:solidFill>
              <a:srgbClr val="80008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691" name=""/>
          <p:cNvSpPr/>
          <p:nvPr/>
        </p:nvSpPr>
        <p:spPr>
          <a:xfrm>
            <a:off x="7084080" y="3021840"/>
            <a:ext cx="240120" cy="240120"/>
          </a:xfrm>
          <a:prstGeom prst="ellipse">
            <a:avLst/>
          </a:prstGeom>
          <a:solidFill>
            <a:srgbClr val="1e3d59">
              <a:alpha val="80000"/>
            </a:srgbClr>
          </a:solidFill>
          <a:ln w="36000">
            <a:solidFill>
              <a:srgbClr val="069a2e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692" name=""/>
          <p:cNvSpPr/>
          <p:nvPr/>
        </p:nvSpPr>
        <p:spPr>
          <a:xfrm>
            <a:off x="7084080" y="3321720"/>
            <a:ext cx="240120" cy="360000"/>
          </a:xfrm>
          <a:prstGeom prst="flowChartManualOperation">
            <a:avLst/>
          </a:prstGeom>
          <a:solidFill>
            <a:srgbClr val="1e3d59">
              <a:alpha val="80000"/>
            </a:srgbClr>
          </a:solidFill>
          <a:ln w="36000">
            <a:solidFill>
              <a:srgbClr val="2535d4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693" name=""/>
          <p:cNvSpPr/>
          <p:nvPr/>
        </p:nvSpPr>
        <p:spPr>
          <a:xfrm rot="7374600">
            <a:off x="6781320" y="3484080"/>
            <a:ext cx="359640" cy="60120"/>
          </a:xfrm>
          <a:prstGeom prst="flowChartInputOutput">
            <a:avLst/>
          </a:prstGeom>
          <a:solidFill>
            <a:srgbClr val="1e3d59">
              <a:alpha val="80000"/>
            </a:srgbClr>
          </a:solidFill>
          <a:ln w="36000">
            <a:solidFill>
              <a:srgbClr val="069a2e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694" name=""/>
          <p:cNvSpPr/>
          <p:nvPr/>
        </p:nvSpPr>
        <p:spPr>
          <a:xfrm flipH="1" rot="14225400">
            <a:off x="7266960" y="3484440"/>
            <a:ext cx="359640" cy="59760"/>
          </a:xfrm>
          <a:prstGeom prst="flowChartInputOutput">
            <a:avLst/>
          </a:prstGeom>
          <a:solidFill>
            <a:srgbClr val="1e3d59">
              <a:alpha val="80000"/>
            </a:srgbClr>
          </a:solidFill>
          <a:ln w="36000">
            <a:solidFill>
              <a:srgbClr val="069a2e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695" name=""/>
          <p:cNvSpPr/>
          <p:nvPr/>
        </p:nvSpPr>
        <p:spPr>
          <a:xfrm rot="3986400">
            <a:off x="7126560" y="3819240"/>
            <a:ext cx="414360" cy="59760"/>
          </a:xfrm>
          <a:prstGeom prst="flowChartInputOutput">
            <a:avLst/>
          </a:prstGeom>
          <a:solidFill>
            <a:srgbClr val="1e3d59">
              <a:alpha val="80000"/>
            </a:srgbClr>
          </a:solidFill>
          <a:ln w="36000">
            <a:solidFill>
              <a:srgbClr val="2535d4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696" name=""/>
          <p:cNvSpPr/>
          <p:nvPr/>
        </p:nvSpPr>
        <p:spPr>
          <a:xfrm flipH="1" rot="17613600">
            <a:off x="6844680" y="3819240"/>
            <a:ext cx="414360" cy="59760"/>
          </a:xfrm>
          <a:prstGeom prst="flowChartInputOutput">
            <a:avLst/>
          </a:prstGeom>
          <a:solidFill>
            <a:srgbClr val="1e3d59">
              <a:alpha val="80000"/>
            </a:srgbClr>
          </a:solidFill>
          <a:ln w="36000">
            <a:solidFill>
              <a:srgbClr val="069a2e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697" name=""/>
          <p:cNvSpPr/>
          <p:nvPr/>
        </p:nvSpPr>
        <p:spPr>
          <a:xfrm>
            <a:off x="8891640" y="2232000"/>
            <a:ext cx="1259640" cy="359640"/>
          </a:xfrm>
          <a:custGeom>
            <a:avLst/>
            <a:gdLst/>
            <a:ahLst/>
            <a:rect l="l" t="t" r="r" b="b"/>
            <a:pathLst>
              <a:path w="75600" h="21600">
                <a:moveTo>
                  <a:pt x="6077" y="0"/>
                </a:moveTo>
                <a:arcTo wR="6077" hR="6077" stAng="16200000" swAng="-5400000"/>
                <a:lnTo>
                  <a:pt x="0" y="15523"/>
                </a:lnTo>
                <a:arcTo wR="6077" hR="6077" stAng="10800000" swAng="-5400000"/>
                <a:lnTo>
                  <a:pt x="69523" y="21600"/>
                </a:lnTo>
                <a:arcTo wR="47923" hR="6077" stAng="5400000" swAng="5400000"/>
                <a:lnTo>
                  <a:pt x="21600" y="6077"/>
                </a:lnTo>
                <a:arcTo wR="47923" hR="6077" stAng="10800000" swAng="5400000"/>
                <a:close/>
              </a:path>
            </a:pathLst>
          </a:custGeom>
          <a:solidFill>
            <a:srgbClr val="1e3d59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buNone/>
            </a:pPr>
            <a:r>
              <a:rPr b="1" lang="fr-FR" sz="1200" spc="-1" strike="noStrike">
                <a:solidFill>
                  <a:srgbClr val="f5f0e1"/>
                </a:solidFill>
                <a:latin typeface="Arial"/>
              </a:rPr>
              <a:t>Avatar</a:t>
            </a:r>
            <a:endParaRPr b="1" lang="fr-FR" sz="1200" spc="-1" strike="noStrike">
              <a:solidFill>
                <a:srgbClr val="f5f0e1"/>
              </a:solidFill>
              <a:latin typeface="Arial"/>
            </a:endParaRPr>
          </a:p>
        </p:txBody>
      </p:sp>
      <p:sp>
        <p:nvSpPr>
          <p:cNvPr id="698" name=""/>
          <p:cNvSpPr/>
          <p:nvPr/>
        </p:nvSpPr>
        <p:spPr>
          <a:xfrm>
            <a:off x="6660360" y="4140000"/>
            <a:ext cx="180000" cy="180000"/>
          </a:xfrm>
          <a:prstGeom prst="ellipse">
            <a:avLst/>
          </a:prstGeom>
          <a:solidFill>
            <a:srgbClr val="ff6e40"/>
          </a:solidFill>
          <a:ln w="18000">
            <a:solidFill>
              <a:srgbClr val="1e3d59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9000" rIns="99000" tIns="54000" bIns="54000" anchor="ctr">
            <a:noAutofit/>
          </a:bodyPr>
          <a:p>
            <a:pPr algn="ctr">
              <a:buNone/>
            </a:pPr>
            <a:r>
              <a:rPr b="1" lang="fr-FR" sz="800" spc="-1" strike="noStrike">
                <a:solidFill>
                  <a:srgbClr val="1e3d59"/>
                </a:solidFill>
                <a:latin typeface="Arial"/>
              </a:rPr>
              <a:t>0</a:t>
            </a:r>
            <a:endParaRPr b="0" lang="fr-FR" sz="800" spc="-1" strike="noStrike">
              <a:solidFill>
                <a:srgbClr val="1e3d59"/>
              </a:solidFill>
              <a:latin typeface="Arial"/>
            </a:endParaRPr>
          </a:p>
        </p:txBody>
      </p:sp>
      <p:sp>
        <p:nvSpPr>
          <p:cNvPr id="699" name=""/>
          <p:cNvSpPr/>
          <p:nvPr/>
        </p:nvSpPr>
        <p:spPr>
          <a:xfrm>
            <a:off x="7020360" y="4140000"/>
            <a:ext cx="180000" cy="180000"/>
          </a:xfrm>
          <a:prstGeom prst="ellipse">
            <a:avLst/>
          </a:prstGeom>
          <a:solidFill>
            <a:srgbClr val="ff6e40"/>
          </a:solidFill>
          <a:ln w="18000">
            <a:solidFill>
              <a:srgbClr val="1e3d59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9000" rIns="99000" tIns="54000" bIns="54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1" lang="fr-FR" sz="800" spc="-1" strike="noStrike">
                <a:solidFill>
                  <a:srgbClr val="1e3d59"/>
                </a:solidFill>
                <a:latin typeface="Arial"/>
              </a:rPr>
              <a:t>2</a:t>
            </a:r>
            <a:endParaRPr b="0" lang="fr-FR" sz="800" spc="-1" strike="noStrike">
              <a:latin typeface="Arial"/>
            </a:endParaRPr>
          </a:p>
        </p:txBody>
      </p:sp>
      <p:sp>
        <p:nvSpPr>
          <p:cNvPr id="700" name=""/>
          <p:cNvSpPr/>
          <p:nvPr/>
        </p:nvSpPr>
        <p:spPr>
          <a:xfrm>
            <a:off x="6840360" y="4140000"/>
            <a:ext cx="180000" cy="180000"/>
          </a:xfrm>
          <a:prstGeom prst="ellipse">
            <a:avLst/>
          </a:prstGeom>
          <a:solidFill>
            <a:srgbClr val="ff6e40"/>
          </a:solidFill>
          <a:ln w="18000">
            <a:solidFill>
              <a:srgbClr val="1e3d59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9000" rIns="99000" tIns="54000" bIns="54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1" lang="fr-FR" sz="800" spc="-1" strike="noStrike">
                <a:solidFill>
                  <a:srgbClr val="1e3d59"/>
                </a:solidFill>
                <a:latin typeface="Arial"/>
              </a:rPr>
              <a:t>1</a:t>
            </a:r>
            <a:endParaRPr b="0" lang="fr-FR" sz="800" spc="-1" strike="noStrike">
              <a:latin typeface="Arial"/>
            </a:endParaRPr>
          </a:p>
        </p:txBody>
      </p:sp>
      <p:sp>
        <p:nvSpPr>
          <p:cNvPr id="701" name=""/>
          <p:cNvSpPr/>
          <p:nvPr/>
        </p:nvSpPr>
        <p:spPr>
          <a:xfrm>
            <a:off x="7380360" y="4140360"/>
            <a:ext cx="180000" cy="180000"/>
          </a:xfrm>
          <a:prstGeom prst="ellipse">
            <a:avLst/>
          </a:prstGeom>
          <a:solidFill>
            <a:srgbClr val="ff6e40"/>
          </a:solidFill>
          <a:ln w="18000">
            <a:solidFill>
              <a:srgbClr val="1e3d59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9000" rIns="99000" tIns="54000" bIns="54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1" lang="fr-FR" sz="800" spc="-1" strike="noStrike">
                <a:solidFill>
                  <a:srgbClr val="1e3d59"/>
                </a:solidFill>
                <a:latin typeface="Arial"/>
              </a:rPr>
              <a:t>4</a:t>
            </a:r>
            <a:endParaRPr b="0" lang="fr-FR" sz="800" spc="-1" strike="noStrike">
              <a:latin typeface="Arial"/>
            </a:endParaRPr>
          </a:p>
        </p:txBody>
      </p:sp>
      <p:sp>
        <p:nvSpPr>
          <p:cNvPr id="702" name=""/>
          <p:cNvSpPr/>
          <p:nvPr/>
        </p:nvSpPr>
        <p:spPr>
          <a:xfrm>
            <a:off x="7200360" y="4140360"/>
            <a:ext cx="180000" cy="180000"/>
          </a:xfrm>
          <a:prstGeom prst="ellipse">
            <a:avLst/>
          </a:prstGeom>
          <a:solidFill>
            <a:srgbClr val="ff6e40"/>
          </a:solidFill>
          <a:ln w="18000">
            <a:solidFill>
              <a:srgbClr val="1e3d59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9000" rIns="99000" tIns="54000" bIns="54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1" lang="fr-FR" sz="800" spc="-1" strike="noStrike">
                <a:solidFill>
                  <a:srgbClr val="1e3d59"/>
                </a:solidFill>
                <a:latin typeface="Arial"/>
              </a:rPr>
              <a:t>3</a:t>
            </a:r>
            <a:endParaRPr b="0" lang="fr-FR" sz="800" spc="-1" strike="noStrike">
              <a:latin typeface="Arial"/>
            </a:endParaRPr>
          </a:p>
        </p:txBody>
      </p:sp>
      <p:sp>
        <p:nvSpPr>
          <p:cNvPr id="703" name=""/>
          <p:cNvSpPr/>
          <p:nvPr/>
        </p:nvSpPr>
        <p:spPr>
          <a:xfrm>
            <a:off x="7560360" y="4140720"/>
            <a:ext cx="180000" cy="180000"/>
          </a:xfrm>
          <a:prstGeom prst="ellipse">
            <a:avLst/>
          </a:prstGeom>
          <a:solidFill>
            <a:srgbClr val="ff6e40"/>
          </a:solidFill>
          <a:ln w="18000">
            <a:solidFill>
              <a:srgbClr val="1e3d59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9000" rIns="99000" tIns="54000" bIns="54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1" lang="fr-FR" sz="800" spc="-1" strike="noStrike">
                <a:solidFill>
                  <a:srgbClr val="1e3d59"/>
                </a:solidFill>
                <a:latin typeface="Arial"/>
              </a:rPr>
              <a:t>5</a:t>
            </a:r>
            <a:endParaRPr b="0" lang="fr-FR" sz="800" spc="-1" strike="noStrike">
              <a:latin typeface="Arial"/>
            </a:endParaRPr>
          </a:p>
        </p:txBody>
      </p:sp>
      <p:sp>
        <p:nvSpPr>
          <p:cNvPr id="704" name=""/>
          <p:cNvSpPr/>
          <p:nvPr/>
        </p:nvSpPr>
        <p:spPr>
          <a:xfrm>
            <a:off x="180360" y="4680000"/>
            <a:ext cx="2159640" cy="1980360"/>
          </a:xfrm>
          <a:prstGeom prst="flowChartAlternateProcess">
            <a:avLst/>
          </a:prstGeom>
          <a:solidFill>
            <a:srgbClr val="ffb66c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buNone/>
            </a:pPr>
            <a:r>
              <a:rPr b="1" lang="fr-FR" sz="1400" spc="-1" strike="noStrike">
                <a:solidFill>
                  <a:srgbClr val="333333"/>
                </a:solidFill>
                <a:latin typeface="Arial"/>
              </a:rPr>
              <a:t>Fonctions :</a:t>
            </a:r>
            <a:endParaRPr b="1" lang="fr-FR" sz="1400" spc="-1" strike="noStrike">
              <a:solidFill>
                <a:srgbClr val="333333"/>
              </a:solidFill>
              <a:latin typeface="Arial"/>
            </a:endParaRPr>
          </a:p>
          <a:p>
            <a:pPr algn="ctr">
              <a:buNone/>
            </a:pPr>
            <a:endParaRPr b="1" lang="fr-FR" sz="1200" spc="-1" strike="noStrike">
              <a:solidFill>
                <a:srgbClr val="333333"/>
              </a:solidFill>
              <a:latin typeface="Arial"/>
            </a:endParaRPr>
          </a:p>
          <a:p>
            <a:pPr algn="ctr">
              <a:buNone/>
            </a:pPr>
            <a:r>
              <a:rPr b="1" lang="fr-FR" sz="1200" spc="-1" strike="noStrike">
                <a:solidFill>
                  <a:srgbClr val="333333"/>
                </a:solidFill>
                <a:latin typeface="Arial"/>
              </a:rPr>
              <a:t>- READ-ONLY</a:t>
            </a:r>
            <a:endParaRPr b="1" lang="fr-FR" sz="1200" spc="-1" strike="noStrike">
              <a:solidFill>
                <a:srgbClr val="333333"/>
              </a:solidFill>
              <a:latin typeface="Arial"/>
            </a:endParaRPr>
          </a:p>
          <a:p>
            <a:pPr algn="ctr">
              <a:buNone/>
            </a:pPr>
            <a:r>
              <a:rPr b="1" lang="fr-FR" sz="1200" spc="-1" strike="noStrike">
                <a:solidFill>
                  <a:srgbClr val="333333"/>
                </a:solidFill>
                <a:latin typeface="Arial"/>
              </a:rPr>
              <a:t>- Au passage de la souris :</a:t>
            </a:r>
            <a:endParaRPr b="1" lang="fr-FR" sz="1200" spc="-1" strike="noStrike">
              <a:solidFill>
                <a:srgbClr val="333333"/>
              </a:solidFill>
              <a:latin typeface="Arial"/>
            </a:endParaRPr>
          </a:p>
          <a:p>
            <a:pPr algn="ctr">
              <a:buNone/>
            </a:pPr>
            <a:r>
              <a:rPr b="1" lang="fr-FR" sz="1200" spc="-1" strike="noStrike">
                <a:solidFill>
                  <a:srgbClr val="333333"/>
                </a:solidFill>
                <a:latin typeface="Arial"/>
              </a:rPr>
              <a:t>→ </a:t>
            </a:r>
            <a:r>
              <a:rPr b="1" lang="fr-FR" sz="1200" spc="-1" strike="noStrike">
                <a:solidFill>
                  <a:srgbClr val="333333"/>
                </a:solidFill>
                <a:latin typeface="Arial"/>
              </a:rPr>
              <a:t>possibilité de noter sur 5</a:t>
            </a:r>
            <a:endParaRPr b="1" lang="fr-FR" sz="1200" spc="-1" strike="noStrike">
              <a:solidFill>
                <a:srgbClr val="333333"/>
              </a:solidFill>
              <a:latin typeface="Arial"/>
            </a:endParaRPr>
          </a:p>
        </p:txBody>
      </p:sp>
      <p:sp>
        <p:nvSpPr>
          <p:cNvPr id="705" name=""/>
          <p:cNvSpPr/>
          <p:nvPr/>
        </p:nvSpPr>
        <p:spPr>
          <a:xfrm>
            <a:off x="8650440" y="3419640"/>
            <a:ext cx="2159640" cy="540000"/>
          </a:xfrm>
          <a:prstGeom prst="flowChartAlternateProcess">
            <a:avLst/>
          </a:prstGeom>
          <a:solidFill>
            <a:srgbClr val="ffb66c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buNone/>
            </a:pPr>
            <a:r>
              <a:rPr b="1" lang="fr-FR" sz="1200" spc="-1" strike="noStrike">
                <a:solidFill>
                  <a:srgbClr val="333333"/>
                </a:solidFill>
                <a:latin typeface="Arial"/>
              </a:rPr>
              <a:t>- Objets en vente + prix</a:t>
            </a:r>
            <a:endParaRPr b="1" lang="fr-FR" sz="1200" spc="-1" strike="noStrike">
              <a:solidFill>
                <a:srgbClr val="333333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6" name=""/>
          <p:cNvSpPr/>
          <p:nvPr/>
        </p:nvSpPr>
        <p:spPr>
          <a:xfrm>
            <a:off x="3420000" y="1620360"/>
            <a:ext cx="7920000" cy="5039640"/>
          </a:xfrm>
          <a:custGeom>
            <a:avLst/>
            <a:gdLst/>
            <a:ahLst/>
            <a:rect l="l" t="t" r="r" b="b"/>
            <a:pathLst>
              <a:path w="33944" h="21600">
                <a:moveTo>
                  <a:pt x="2179" y="0"/>
                </a:moveTo>
                <a:arcTo wR="2179" hR="2179" stAng="16200000" swAng="-5400000"/>
                <a:lnTo>
                  <a:pt x="0" y="19421"/>
                </a:lnTo>
                <a:arcTo wR="2179" hR="2179" stAng="10800000" swAng="-5400000"/>
                <a:lnTo>
                  <a:pt x="31766" y="21600"/>
                </a:lnTo>
                <a:arcTo wR="10166" hR="2179" stAng="5400000" swAng="5400000"/>
                <a:lnTo>
                  <a:pt x="21600" y="2179"/>
                </a:lnTo>
                <a:arcTo wR="10166" hR="2179" stAng="10800000" swAng="5400000"/>
                <a:close/>
              </a:path>
            </a:pathLst>
          </a:custGeom>
          <a:solidFill>
            <a:srgbClr val="f5f0e1">
              <a:alpha val="80000"/>
            </a:srgbClr>
          </a:solidFill>
          <a:ln w="0"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</p:sp>
      <p:sp>
        <p:nvSpPr>
          <p:cNvPr id="707" name="Rectangle 71"/>
          <p:cNvSpPr/>
          <p:nvPr/>
        </p:nvSpPr>
        <p:spPr>
          <a:xfrm>
            <a:off x="0" y="0"/>
            <a:ext cx="12191760" cy="369360"/>
          </a:xfrm>
          <a:prstGeom prst="rect">
            <a:avLst/>
          </a:prstGeom>
          <a:solidFill>
            <a:srgbClr val="f5f0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708" name="Rectangle 72"/>
          <p:cNvSpPr/>
          <p:nvPr/>
        </p:nvSpPr>
        <p:spPr>
          <a:xfrm>
            <a:off x="0" y="0"/>
            <a:ext cx="12191760" cy="390240"/>
          </a:xfrm>
          <a:prstGeom prst="rect">
            <a:avLst/>
          </a:prstGeom>
          <a:solidFill>
            <a:srgbClr val="f5f0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709" name="Connecteur droit 45"/>
          <p:cNvSpPr/>
          <p:nvPr/>
        </p:nvSpPr>
        <p:spPr>
          <a:xfrm>
            <a:off x="0" y="380880"/>
            <a:ext cx="12191760" cy="360"/>
          </a:xfrm>
          <a:prstGeom prst="line">
            <a:avLst/>
          </a:prstGeom>
          <a:ln>
            <a:solidFill>
              <a:srgbClr val="ffffff">
                <a:lumMod val="75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710" name="Image 89" descr=""/>
          <p:cNvPicPr/>
          <p:nvPr/>
        </p:nvPicPr>
        <p:blipFill>
          <a:blip r:embed="rId1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saturation sat="0"/>
                    </a14:imgEffect>
                  </a14:imgLayer>
                </a14:imgProps>
              </a:ext>
            </a:extLst>
          </a:blip>
          <a:srcRect l="27825" t="31430" r="60893" b="48572"/>
          <a:stretch/>
        </p:blipFill>
        <p:spPr>
          <a:xfrm>
            <a:off x="11883960" y="81000"/>
            <a:ext cx="215640" cy="215640"/>
          </a:xfrm>
          <a:prstGeom prst="rect">
            <a:avLst/>
          </a:prstGeom>
          <a:ln w="3175">
            <a:noFill/>
          </a:ln>
        </p:spPr>
      </p:pic>
      <p:grpSp>
        <p:nvGrpSpPr>
          <p:cNvPr id="711" name="Groupe 68"/>
          <p:cNvGrpSpPr/>
          <p:nvPr/>
        </p:nvGrpSpPr>
        <p:grpSpPr>
          <a:xfrm>
            <a:off x="10143000" y="40320"/>
            <a:ext cx="1418040" cy="272880"/>
            <a:chOff x="10143000" y="40320"/>
            <a:chExt cx="1418040" cy="272880"/>
          </a:xfrm>
        </p:grpSpPr>
        <p:pic>
          <p:nvPicPr>
            <p:cNvPr id="712" name="Image 90" descr=""/>
            <p:cNvPicPr/>
            <p:nvPr/>
          </p:nvPicPr>
          <p:blipFill>
            <a:blip r:embed="rId2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saturation sat="0"/>
                      </a14:imgEffect>
                    </a14:imgLayer>
                  </a14:imgProps>
                </a:ext>
              </a:extLst>
            </a:blip>
            <a:srcRect l="27108" t="31244" r="59779" b="48611"/>
            <a:stretch/>
          </p:blipFill>
          <p:spPr>
            <a:xfrm>
              <a:off x="10143000" y="70200"/>
              <a:ext cx="251640" cy="21744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713" name="ZoneTexte 89"/>
            <p:cNvSpPr/>
            <p:nvPr/>
          </p:nvSpPr>
          <p:spPr>
            <a:xfrm>
              <a:off x="10395000" y="40320"/>
              <a:ext cx="1166040" cy="272880"/>
            </a:xfrm>
            <a:prstGeom prst="rect">
              <a:avLst/>
            </a:prstGeom>
            <a:solidFill>
              <a:srgbClr val="f5f0e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spAutoFit/>
            </a:bodyPr>
            <a:p>
              <a:pPr>
                <a:lnSpc>
                  <a:spcPct val="100000"/>
                </a:lnSpc>
                <a:buNone/>
              </a:pPr>
              <a:r>
                <a:rPr b="0" lang="fr-FR" sz="1200" spc="-1" strike="noStrike">
                  <a:solidFill>
                    <a:srgbClr val="000000"/>
                  </a:solidFill>
                  <a:latin typeface="Titillium Web"/>
                </a:rPr>
                <a:t>999.99 $</a:t>
              </a:r>
              <a:endParaRPr b="0" lang="fr-FR" sz="1200" spc="-1" strike="noStrike">
                <a:latin typeface="Arial"/>
              </a:endParaRPr>
            </a:p>
          </p:txBody>
        </p:sp>
      </p:grpSp>
      <p:grpSp>
        <p:nvGrpSpPr>
          <p:cNvPr id="714" name="Groupe 69"/>
          <p:cNvGrpSpPr/>
          <p:nvPr/>
        </p:nvGrpSpPr>
        <p:grpSpPr>
          <a:xfrm>
            <a:off x="8502840" y="91080"/>
            <a:ext cx="1317240" cy="242640"/>
            <a:chOff x="8502840" y="91080"/>
            <a:chExt cx="1317240" cy="242640"/>
          </a:xfrm>
        </p:grpSpPr>
        <p:pic>
          <p:nvPicPr>
            <p:cNvPr id="715" name="Image 91" descr=""/>
            <p:cNvPicPr/>
            <p:nvPr/>
          </p:nvPicPr>
          <p:blipFill>
            <a:blip r:embed="rId3"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saturation sat="0"/>
                      </a14:imgEffect>
                    </a14:imgLayer>
                  </a14:imgProps>
                </a:ext>
              </a:extLst>
            </a:blip>
            <a:srcRect l="28165" t="32056" r="61224" b="50000"/>
            <a:stretch/>
          </p:blipFill>
          <p:spPr>
            <a:xfrm>
              <a:off x="8502840" y="111960"/>
              <a:ext cx="151200" cy="14364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716" name="ZoneTexte 90"/>
            <p:cNvSpPr/>
            <p:nvPr/>
          </p:nvSpPr>
          <p:spPr>
            <a:xfrm>
              <a:off x="8654040" y="91080"/>
              <a:ext cx="1166040" cy="242640"/>
            </a:xfrm>
            <a:prstGeom prst="rect">
              <a:avLst/>
            </a:prstGeom>
            <a:solidFill>
              <a:srgbClr val="f5f0e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spAutoFit/>
            </a:bodyPr>
            <a:p>
              <a:pPr>
                <a:lnSpc>
                  <a:spcPct val="100000"/>
                </a:lnSpc>
                <a:buNone/>
              </a:pPr>
              <a:r>
                <a:rPr b="0" lang="fr-FR" sz="1000" spc="-1" strike="noStrike">
                  <a:solidFill>
                    <a:srgbClr val="2f5597"/>
                  </a:solidFill>
                  <a:latin typeface="Titillium Web Light"/>
                </a:rPr>
                <a:t>523 items</a:t>
              </a:r>
              <a:endParaRPr b="0" lang="fr-FR" sz="1000" spc="-1" strike="noStrike">
                <a:latin typeface="Arial"/>
              </a:endParaRPr>
            </a:p>
          </p:txBody>
        </p:sp>
      </p:grpSp>
      <p:grpSp>
        <p:nvGrpSpPr>
          <p:cNvPr id="717" name="Groupe 70"/>
          <p:cNvGrpSpPr/>
          <p:nvPr/>
        </p:nvGrpSpPr>
        <p:grpSpPr>
          <a:xfrm>
            <a:off x="6945120" y="91080"/>
            <a:ext cx="1234800" cy="242640"/>
            <a:chOff x="6945120" y="91080"/>
            <a:chExt cx="1234800" cy="242640"/>
          </a:xfrm>
        </p:grpSpPr>
        <p:pic>
          <p:nvPicPr>
            <p:cNvPr id="718" name="Image 92" descr=""/>
            <p:cNvPicPr/>
            <p:nvPr/>
          </p:nvPicPr>
          <p:blipFill>
            <a:blip r:embed="rId4">
              <a:extLst>
                <a:ext uri="{BEBA8EAE-BF5A-486C-A8C5-ECC9F3942E4B}">
                  <a14:imgProps xmlns:a14="http://schemas.microsoft.com/office/drawing/2010/main">
                    <a14:imgLayer r:embed="rId8">
                      <a14:imgEffect>
                        <a14:saturation sat="0"/>
                      </a14:imgEffect>
                    </a14:imgLayer>
                  </a14:imgProps>
                </a:ext>
              </a:extLst>
            </a:blip>
            <a:srcRect l="28165" t="32056" r="61224" b="48226"/>
            <a:stretch/>
          </p:blipFill>
          <p:spPr>
            <a:xfrm>
              <a:off x="6945120" y="142200"/>
              <a:ext cx="137520" cy="14364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719" name="ZoneTexte 91"/>
            <p:cNvSpPr/>
            <p:nvPr/>
          </p:nvSpPr>
          <p:spPr>
            <a:xfrm>
              <a:off x="7013880" y="91080"/>
              <a:ext cx="1166040" cy="242640"/>
            </a:xfrm>
            <a:prstGeom prst="rect">
              <a:avLst/>
            </a:prstGeom>
            <a:solidFill>
              <a:srgbClr val="f5f0e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spAutoFit/>
            </a:bodyPr>
            <a:p>
              <a:pPr>
                <a:lnSpc>
                  <a:spcPct val="100000"/>
                </a:lnSpc>
                <a:buNone/>
              </a:pPr>
              <a:r>
                <a:rPr b="0" lang="fr-FR" sz="1000" spc="-1" strike="noStrike">
                  <a:solidFill>
                    <a:srgbClr val="2f5597"/>
                  </a:solidFill>
                  <a:latin typeface="Titillium Web Light"/>
                </a:rPr>
                <a:t>Popularity : 8.5</a:t>
              </a:r>
              <a:endParaRPr b="0" lang="fr-FR" sz="1000" spc="-1" strike="noStrike">
                <a:latin typeface="Arial"/>
              </a:endParaRPr>
            </a:p>
          </p:txBody>
        </p:sp>
      </p:grpSp>
      <p:sp>
        <p:nvSpPr>
          <p:cNvPr id="720" name="ZoneTexte 92"/>
          <p:cNvSpPr/>
          <p:nvPr/>
        </p:nvSpPr>
        <p:spPr>
          <a:xfrm>
            <a:off x="3672000" y="0"/>
            <a:ext cx="2358720" cy="369360"/>
          </a:xfrm>
          <a:prstGeom prst="rect">
            <a:avLst/>
          </a:prstGeom>
          <a:solidFill>
            <a:srgbClr val="f5f0e1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fr-FR" sz="1400" spc="-1" strike="noStrike">
                <a:solidFill>
                  <a:srgbClr val="000000"/>
                </a:solidFill>
                <a:latin typeface="Titillium Web"/>
              </a:rPr>
              <a:t>GrosseCourgedu93</a:t>
            </a:r>
            <a:endParaRPr b="0" lang="fr-FR" sz="1400" spc="-1" strike="noStrike">
              <a:latin typeface="Arial"/>
            </a:endParaRPr>
          </a:p>
        </p:txBody>
      </p:sp>
      <p:sp>
        <p:nvSpPr>
          <p:cNvPr id="721" name="Connecteur droit 46"/>
          <p:cNvSpPr/>
          <p:nvPr/>
        </p:nvSpPr>
        <p:spPr>
          <a:xfrm>
            <a:off x="3652560" y="380520"/>
            <a:ext cx="2378160" cy="360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722" name="Rectangle 73"/>
          <p:cNvSpPr/>
          <p:nvPr/>
        </p:nvSpPr>
        <p:spPr>
          <a:xfrm>
            <a:off x="0" y="0"/>
            <a:ext cx="2645640" cy="1091880"/>
          </a:xfrm>
          <a:prstGeom prst="rect">
            <a:avLst/>
          </a:prstGeom>
          <a:solidFill>
            <a:srgbClr val="f5f0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1" lang="fr-FR" sz="4000" spc="-1" strike="noStrike">
                <a:solidFill>
                  <a:srgbClr val="3b4d61"/>
                </a:solidFill>
                <a:latin typeface="Titillium Web"/>
              </a:rPr>
              <a:t>LOGO</a:t>
            </a:r>
            <a:endParaRPr b="1" lang="fr-FR" sz="4000" spc="-1" strike="noStrike">
              <a:solidFill>
                <a:srgbClr val="3b4d61"/>
              </a:solidFill>
              <a:latin typeface="Arial"/>
            </a:endParaRPr>
          </a:p>
        </p:txBody>
      </p:sp>
      <p:sp>
        <p:nvSpPr>
          <p:cNvPr id="723" name=""/>
          <p:cNvSpPr/>
          <p:nvPr/>
        </p:nvSpPr>
        <p:spPr>
          <a:xfrm>
            <a:off x="3420360" y="900360"/>
            <a:ext cx="7920000" cy="719640"/>
          </a:xfrm>
          <a:custGeom>
            <a:avLst/>
            <a:gdLst/>
            <a:ahLst/>
            <a:rect l="l" t="t" r="r" b="b"/>
            <a:pathLst>
              <a:path w="237611" h="21600">
                <a:moveTo>
                  <a:pt x="10800" y="0"/>
                </a:moveTo>
                <a:arcTo wR="10800" hR="10800" stAng="16200000" swAng="-5400000"/>
                <a:lnTo>
                  <a:pt x="0" y="10800"/>
                </a:lnTo>
                <a:arcTo wR="10800" hR="10800" stAng="10800000" swAng="-5400000"/>
                <a:lnTo>
                  <a:pt x="226811" y="21600"/>
                </a:lnTo>
                <a:arcTo wR="205211" hR="10800" stAng="5400000" swAng="5400000"/>
                <a:lnTo>
                  <a:pt x="21600" y="10800"/>
                </a:lnTo>
                <a:arcTo wR="205211" hR="10800" stAng="10800000" swAng="5400000"/>
                <a:close/>
              </a:path>
            </a:pathLst>
          </a:custGeom>
          <a:solidFill>
            <a:srgbClr val="1e3d59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buNone/>
            </a:pPr>
            <a:r>
              <a:rPr b="1" lang="fr-FR" sz="2000" spc="-1" strike="noStrike">
                <a:solidFill>
                  <a:srgbClr val="f5f0e1"/>
                </a:solidFill>
                <a:latin typeface="Arial"/>
              </a:rPr>
              <a:t>Avatar</a:t>
            </a:r>
            <a:endParaRPr b="1" lang="fr-FR" sz="2000" spc="-1" strike="noStrike">
              <a:solidFill>
                <a:srgbClr val="f5f0e1"/>
              </a:solidFill>
              <a:latin typeface="Arial"/>
            </a:endParaRPr>
          </a:p>
        </p:txBody>
      </p:sp>
      <p:sp>
        <p:nvSpPr>
          <p:cNvPr id="724" name=""/>
          <p:cNvSpPr/>
          <p:nvPr/>
        </p:nvSpPr>
        <p:spPr>
          <a:xfrm>
            <a:off x="180000" y="1260000"/>
            <a:ext cx="2340000" cy="2160000"/>
          </a:xfrm>
          <a:custGeom>
            <a:avLst/>
            <a:gdLst/>
            <a:ahLst/>
            <a:rect l="l" t="t" r="r" b="b"/>
            <a:pathLst>
              <a:path w="23400" h="21600">
                <a:moveTo>
                  <a:pt x="2766" y="0"/>
                </a:moveTo>
                <a:arcTo wR="2766" hR="2766" stAng="16200000" swAng="-5400000"/>
                <a:lnTo>
                  <a:pt x="0" y="18834"/>
                </a:lnTo>
                <a:arcTo wR="2766" hR="2766" stAng="10800000" swAng="-5400000"/>
                <a:lnTo>
                  <a:pt x="20634" y="21600"/>
                </a:lnTo>
                <a:arcTo wR="966" hR="2766" stAng="5400000" swAng="-5400000"/>
                <a:lnTo>
                  <a:pt x="21600" y="2766"/>
                </a:lnTo>
                <a:arcTo wR="966" hR="2766" stAng="0" swAng="-5400000"/>
                <a:close/>
              </a:path>
            </a:pathLst>
          </a:custGeom>
          <a:solidFill>
            <a:srgbClr val="f5f0e1">
              <a:alpha val="8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725" name=""/>
          <p:cNvSpPr/>
          <p:nvPr/>
        </p:nvSpPr>
        <p:spPr>
          <a:xfrm>
            <a:off x="408600" y="1397520"/>
            <a:ext cx="1882800" cy="342000"/>
          </a:xfrm>
          <a:custGeom>
            <a:avLst/>
            <a:gdLst/>
            <a:ahLst/>
            <a:rect l="l" t="t" r="r" b="b"/>
            <a:pathLst>
              <a:path w="118811" h="21600">
                <a:moveTo>
                  <a:pt x="3460" y="0"/>
                </a:moveTo>
                <a:arcTo wR="3460" hR="3460" stAng="16200000" swAng="-5400000"/>
                <a:lnTo>
                  <a:pt x="0" y="18140"/>
                </a:lnTo>
                <a:arcTo wR="3460" hR="3460" stAng="10800000" swAng="-5400000"/>
                <a:lnTo>
                  <a:pt x="115352" y="21600"/>
                </a:lnTo>
                <a:arcTo wR="93752" hR="3460" stAng="5400000" swAng="5400000"/>
                <a:lnTo>
                  <a:pt x="21600" y="3460"/>
                </a:lnTo>
                <a:arcTo wR="93752" hR="3460" stAng="10800000" swAng="5400000"/>
                <a:close/>
              </a:path>
            </a:pathLst>
          </a:custGeom>
          <a:solidFill>
            <a:srgbClr val="1e3d59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buNone/>
            </a:pPr>
            <a:r>
              <a:rPr b="1" lang="fr-FR" sz="1400" spc="-1" strike="noStrike">
                <a:solidFill>
                  <a:srgbClr val="f5f0e1"/>
                </a:solidFill>
                <a:latin typeface="Arial"/>
              </a:rPr>
              <a:t>Page Utilisateur</a:t>
            </a:r>
            <a:endParaRPr b="1" lang="fr-FR" sz="1400" spc="-1" strike="noStrike">
              <a:solidFill>
                <a:srgbClr val="f5f0e1"/>
              </a:solidFill>
              <a:latin typeface="Arial"/>
            </a:endParaRPr>
          </a:p>
        </p:txBody>
      </p:sp>
      <p:sp>
        <p:nvSpPr>
          <p:cNvPr id="726" name=""/>
          <p:cNvSpPr/>
          <p:nvPr/>
        </p:nvSpPr>
        <p:spPr>
          <a:xfrm>
            <a:off x="408960" y="1757520"/>
            <a:ext cx="1882800" cy="342000"/>
          </a:xfrm>
          <a:custGeom>
            <a:avLst/>
            <a:gdLst/>
            <a:ahLst/>
            <a:rect l="l" t="t" r="r" b="b"/>
            <a:pathLst>
              <a:path w="118811" h="21600">
                <a:moveTo>
                  <a:pt x="3460" y="0"/>
                </a:moveTo>
                <a:arcTo wR="3460" hR="3460" stAng="16200000" swAng="-5400000"/>
                <a:lnTo>
                  <a:pt x="0" y="18140"/>
                </a:lnTo>
                <a:arcTo wR="3460" hR="3460" stAng="10800000" swAng="-5400000"/>
                <a:lnTo>
                  <a:pt x="115352" y="21600"/>
                </a:lnTo>
                <a:arcTo wR="93752" hR="3460" stAng="5400000" swAng="5400000"/>
                <a:lnTo>
                  <a:pt x="21600" y="3460"/>
                </a:lnTo>
                <a:arcTo wR="93752" hR="3460" stAng="10800000" swAng="5400000"/>
                <a:close/>
              </a:path>
            </a:pathLst>
          </a:custGeom>
          <a:solidFill>
            <a:srgbClr val="1e3d59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buNone/>
            </a:pPr>
            <a:r>
              <a:rPr b="1" lang="fr-FR" sz="1400" spc="-1" strike="noStrike">
                <a:solidFill>
                  <a:srgbClr val="f5f0e1"/>
                </a:solidFill>
                <a:latin typeface="Arial"/>
              </a:rPr>
              <a:t>Craft</a:t>
            </a:r>
            <a:endParaRPr b="1" lang="fr-FR" sz="1400" spc="-1" strike="noStrike">
              <a:solidFill>
                <a:srgbClr val="f5f0e1"/>
              </a:solidFill>
              <a:latin typeface="Arial"/>
            </a:endParaRPr>
          </a:p>
        </p:txBody>
      </p:sp>
      <p:sp>
        <p:nvSpPr>
          <p:cNvPr id="727" name=""/>
          <p:cNvSpPr/>
          <p:nvPr/>
        </p:nvSpPr>
        <p:spPr>
          <a:xfrm>
            <a:off x="408600" y="2117880"/>
            <a:ext cx="1882800" cy="342000"/>
          </a:xfrm>
          <a:custGeom>
            <a:avLst/>
            <a:gdLst/>
            <a:ahLst/>
            <a:rect l="l" t="t" r="r" b="b"/>
            <a:pathLst>
              <a:path w="118811" h="21600">
                <a:moveTo>
                  <a:pt x="3460" y="0"/>
                </a:moveTo>
                <a:arcTo wR="3460" hR="3460" stAng="16200000" swAng="-5400000"/>
                <a:lnTo>
                  <a:pt x="0" y="18140"/>
                </a:lnTo>
                <a:arcTo wR="3460" hR="3460" stAng="10800000" swAng="-5400000"/>
                <a:lnTo>
                  <a:pt x="115352" y="21600"/>
                </a:lnTo>
                <a:arcTo wR="93752" hR="3460" stAng="5400000" swAng="5400000"/>
                <a:lnTo>
                  <a:pt x="21600" y="3460"/>
                </a:lnTo>
                <a:arcTo wR="93752" hR="3460" stAng="10800000" swAng="5400000"/>
                <a:close/>
              </a:path>
            </a:pathLst>
          </a:custGeom>
          <a:solidFill>
            <a:srgbClr val="1e3d59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buNone/>
            </a:pPr>
            <a:r>
              <a:rPr b="1" lang="fr-FR" sz="1400" spc="-1" strike="noStrike">
                <a:solidFill>
                  <a:srgbClr val="f5f0e1"/>
                </a:solidFill>
                <a:latin typeface="Arial"/>
              </a:rPr>
              <a:t>Marché</a:t>
            </a:r>
            <a:endParaRPr b="1" lang="fr-FR" sz="1400" spc="-1" strike="noStrike">
              <a:solidFill>
                <a:srgbClr val="f5f0e1"/>
              </a:solidFill>
              <a:latin typeface="Arial"/>
            </a:endParaRPr>
          </a:p>
        </p:txBody>
      </p:sp>
      <p:sp>
        <p:nvSpPr>
          <p:cNvPr id="728" name=""/>
          <p:cNvSpPr/>
          <p:nvPr/>
        </p:nvSpPr>
        <p:spPr>
          <a:xfrm>
            <a:off x="408960" y="2478240"/>
            <a:ext cx="1882800" cy="342000"/>
          </a:xfrm>
          <a:custGeom>
            <a:avLst/>
            <a:gdLst/>
            <a:ahLst/>
            <a:rect l="l" t="t" r="r" b="b"/>
            <a:pathLst>
              <a:path w="118811" h="21600">
                <a:moveTo>
                  <a:pt x="3460" y="0"/>
                </a:moveTo>
                <a:arcTo wR="3460" hR="3460" stAng="16200000" swAng="-5400000"/>
                <a:lnTo>
                  <a:pt x="0" y="18140"/>
                </a:lnTo>
                <a:arcTo wR="3460" hR="3460" stAng="10800000" swAng="-5400000"/>
                <a:lnTo>
                  <a:pt x="115352" y="21600"/>
                </a:lnTo>
                <a:arcTo wR="93752" hR="3460" stAng="5400000" swAng="5400000"/>
                <a:lnTo>
                  <a:pt x="21600" y="3460"/>
                </a:lnTo>
                <a:arcTo wR="93752" hR="3460" stAng="10800000" swAng="5400000"/>
                <a:close/>
              </a:path>
            </a:pathLst>
          </a:custGeom>
          <a:solidFill>
            <a:srgbClr val="1e3d59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buNone/>
            </a:pPr>
            <a:r>
              <a:rPr b="1" lang="fr-FR" sz="1400" spc="-1" strike="noStrike">
                <a:solidFill>
                  <a:srgbClr val="f5f0e1"/>
                </a:solidFill>
                <a:latin typeface="Arial"/>
              </a:rPr>
              <a:t>Galerie</a:t>
            </a:r>
            <a:endParaRPr b="1" lang="fr-FR" sz="1400" spc="-1" strike="noStrike">
              <a:solidFill>
                <a:srgbClr val="f5f0e1"/>
              </a:solidFill>
              <a:latin typeface="Arial"/>
            </a:endParaRPr>
          </a:p>
        </p:txBody>
      </p:sp>
      <p:sp>
        <p:nvSpPr>
          <p:cNvPr id="729" name=""/>
          <p:cNvSpPr/>
          <p:nvPr/>
        </p:nvSpPr>
        <p:spPr>
          <a:xfrm>
            <a:off x="409320" y="2838600"/>
            <a:ext cx="1882800" cy="342000"/>
          </a:xfrm>
          <a:custGeom>
            <a:avLst/>
            <a:gdLst/>
            <a:ahLst/>
            <a:rect l="l" t="t" r="r" b="b"/>
            <a:pathLst>
              <a:path w="118811" h="21600">
                <a:moveTo>
                  <a:pt x="3460" y="0"/>
                </a:moveTo>
                <a:arcTo wR="3460" hR="3460" stAng="16200000" swAng="-5400000"/>
                <a:lnTo>
                  <a:pt x="0" y="18140"/>
                </a:lnTo>
                <a:arcTo wR="3460" hR="3460" stAng="10800000" swAng="-5400000"/>
                <a:lnTo>
                  <a:pt x="115352" y="21600"/>
                </a:lnTo>
                <a:arcTo wR="93752" hR="3460" stAng="5400000" swAng="5400000"/>
                <a:lnTo>
                  <a:pt x="21600" y="3460"/>
                </a:lnTo>
                <a:arcTo wR="93752" hR="3460" stAng="10800000" swAng="5400000"/>
                <a:close/>
              </a:path>
            </a:pathLst>
          </a:custGeom>
          <a:solidFill>
            <a:srgbClr val="1e3d59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buNone/>
            </a:pPr>
            <a:r>
              <a:rPr b="1" lang="fr-FR" sz="1400" spc="-1" strike="noStrike">
                <a:solidFill>
                  <a:srgbClr val="f5f0e1"/>
                </a:solidFill>
                <a:latin typeface="Arial"/>
              </a:rPr>
              <a:t>Jeux</a:t>
            </a:r>
            <a:endParaRPr b="1" lang="fr-FR" sz="1400" spc="-1" strike="noStrike">
              <a:solidFill>
                <a:srgbClr val="f5f0e1"/>
              </a:solidFill>
              <a:latin typeface="Arial"/>
            </a:endParaRPr>
          </a:p>
        </p:txBody>
      </p:sp>
      <p:sp>
        <p:nvSpPr>
          <p:cNvPr id="730" name=""/>
          <p:cNvSpPr/>
          <p:nvPr/>
        </p:nvSpPr>
        <p:spPr>
          <a:xfrm>
            <a:off x="3420000" y="1620360"/>
            <a:ext cx="7920000" cy="719640"/>
          </a:xfrm>
          <a:custGeom>
            <a:avLst/>
            <a:gdLst/>
            <a:ahLst/>
            <a:rect l="l" t="t" r="r" b="b"/>
            <a:pathLst>
              <a:path w="237611" h="21600">
                <a:moveTo>
                  <a:pt x="10800" y="0"/>
                </a:moveTo>
                <a:arcTo wR="10800" hR="10800" stAng="16200000" swAng="-5400000"/>
                <a:lnTo>
                  <a:pt x="0" y="10800"/>
                </a:lnTo>
                <a:arcTo wR="10800" hR="10800" stAng="10800000" swAng="-5400000"/>
                <a:lnTo>
                  <a:pt x="226811" y="21600"/>
                </a:lnTo>
                <a:arcTo wR="205211" hR="10800" stAng="5400000" swAng="5400000"/>
                <a:lnTo>
                  <a:pt x="21600" y="10800"/>
                </a:lnTo>
                <a:arcTo wR="205211" hR="10800" stAng="10800000" swAng="5400000"/>
                <a:close/>
              </a:path>
            </a:pathLst>
          </a:custGeom>
          <a:solidFill>
            <a:srgbClr val="1e3d59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buNone/>
            </a:pPr>
            <a:r>
              <a:rPr b="1" lang="fr-FR" sz="2000" spc="-1" strike="noStrike">
                <a:solidFill>
                  <a:srgbClr val="f5f0e1"/>
                </a:solidFill>
                <a:latin typeface="Arial"/>
              </a:rPr>
              <a:t>Inventaire</a:t>
            </a:r>
            <a:endParaRPr b="1" lang="fr-FR" sz="2000" spc="-1" strike="noStrike">
              <a:solidFill>
                <a:srgbClr val="f5f0e1"/>
              </a:solidFill>
              <a:latin typeface="Arial"/>
            </a:endParaRPr>
          </a:p>
        </p:txBody>
      </p:sp>
      <p:sp>
        <p:nvSpPr>
          <p:cNvPr id="731" name=""/>
          <p:cNvSpPr/>
          <p:nvPr/>
        </p:nvSpPr>
        <p:spPr>
          <a:xfrm>
            <a:off x="5075640" y="2232000"/>
            <a:ext cx="1259640" cy="359640"/>
          </a:xfrm>
          <a:custGeom>
            <a:avLst/>
            <a:gdLst/>
            <a:ahLst/>
            <a:rect l="l" t="t" r="r" b="b"/>
            <a:pathLst>
              <a:path w="75600" h="21600">
                <a:moveTo>
                  <a:pt x="6077" y="0"/>
                </a:moveTo>
                <a:arcTo wR="6077" hR="6077" stAng="16200000" swAng="-5400000"/>
                <a:lnTo>
                  <a:pt x="0" y="15523"/>
                </a:lnTo>
                <a:arcTo wR="6077" hR="6077" stAng="10800000" swAng="-5400000"/>
                <a:lnTo>
                  <a:pt x="69523" y="21600"/>
                </a:lnTo>
                <a:arcTo wR="47923" hR="6077" stAng="5400000" swAng="5400000"/>
                <a:lnTo>
                  <a:pt x="21600" y="6077"/>
                </a:lnTo>
                <a:arcTo wR="47923" hR="6077" stAng="10800000" swAng="5400000"/>
                <a:close/>
              </a:path>
            </a:pathLst>
          </a:custGeom>
          <a:solidFill>
            <a:srgbClr val="1e3d59">
              <a:alpha val="5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buNone/>
            </a:pPr>
            <a:r>
              <a:rPr b="1" lang="fr-FR" sz="1200" spc="-1" strike="noStrike">
                <a:solidFill>
                  <a:srgbClr val="f5f0e1"/>
                </a:solidFill>
                <a:latin typeface="Arial"/>
              </a:rPr>
              <a:t>Corps</a:t>
            </a:r>
            <a:endParaRPr b="1" lang="fr-FR" sz="1200" spc="-1" strike="noStrike">
              <a:solidFill>
                <a:srgbClr val="f5f0e1"/>
              </a:solidFill>
              <a:latin typeface="Arial"/>
            </a:endParaRPr>
          </a:p>
        </p:txBody>
      </p:sp>
      <p:sp>
        <p:nvSpPr>
          <p:cNvPr id="732" name=""/>
          <p:cNvSpPr/>
          <p:nvPr/>
        </p:nvSpPr>
        <p:spPr>
          <a:xfrm>
            <a:off x="6335280" y="2232000"/>
            <a:ext cx="1259640" cy="359640"/>
          </a:xfrm>
          <a:custGeom>
            <a:avLst/>
            <a:gdLst/>
            <a:ahLst/>
            <a:rect l="l" t="t" r="r" b="b"/>
            <a:pathLst>
              <a:path w="75600" h="21600">
                <a:moveTo>
                  <a:pt x="6077" y="0"/>
                </a:moveTo>
                <a:arcTo wR="6077" hR="6077" stAng="16200000" swAng="-5400000"/>
                <a:lnTo>
                  <a:pt x="0" y="15523"/>
                </a:lnTo>
                <a:arcTo wR="6077" hR="6077" stAng="10800000" swAng="-5400000"/>
                <a:lnTo>
                  <a:pt x="69523" y="21600"/>
                </a:lnTo>
                <a:arcTo wR="47923" hR="6077" stAng="5400000" swAng="5400000"/>
                <a:lnTo>
                  <a:pt x="21600" y="6077"/>
                </a:lnTo>
                <a:arcTo wR="47923" hR="6077" stAng="10800000" swAng="5400000"/>
                <a:close/>
              </a:path>
            </a:pathLst>
          </a:custGeom>
          <a:solidFill>
            <a:srgbClr val="1e3d59">
              <a:alpha val="5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buNone/>
            </a:pPr>
            <a:r>
              <a:rPr b="1" lang="fr-FR" sz="1200" spc="-1" strike="noStrike">
                <a:solidFill>
                  <a:srgbClr val="f5f0e1"/>
                </a:solidFill>
                <a:latin typeface="Arial"/>
              </a:rPr>
              <a:t>Bras</a:t>
            </a:r>
            <a:endParaRPr b="1" lang="fr-FR" sz="1200" spc="-1" strike="noStrike">
              <a:solidFill>
                <a:srgbClr val="f5f0e1"/>
              </a:solidFill>
              <a:latin typeface="Arial"/>
            </a:endParaRPr>
          </a:p>
        </p:txBody>
      </p:sp>
      <p:sp>
        <p:nvSpPr>
          <p:cNvPr id="733" name=""/>
          <p:cNvSpPr/>
          <p:nvPr/>
        </p:nvSpPr>
        <p:spPr>
          <a:xfrm flipV="1" rot="16200000">
            <a:off x="10909080" y="3223080"/>
            <a:ext cx="681840" cy="72000"/>
          </a:xfrm>
          <a:custGeom>
            <a:avLst/>
            <a:gdLst/>
            <a:ahLst/>
            <a:rect l="l" t="t" r="r" b="b"/>
            <a:pathLst>
              <a:path w="203642" h="21600">
                <a:moveTo>
                  <a:pt x="9130" y="0"/>
                </a:moveTo>
                <a:arcTo wR="9130" hR="9130" stAng="16200000" swAng="-5400000"/>
                <a:lnTo>
                  <a:pt x="0" y="12470"/>
                </a:lnTo>
                <a:arcTo wR="9130" hR="9130" stAng="10800000" swAng="-5400000"/>
                <a:lnTo>
                  <a:pt x="194512" y="21600"/>
                </a:lnTo>
                <a:arcTo wR="172912" hR="9130" stAng="5400000" swAng="5400000"/>
                <a:lnTo>
                  <a:pt x="21600" y="9130"/>
                </a:lnTo>
                <a:arcTo wR="172912" hR="9130" stAng="10800000" swAng="5400000"/>
                <a:close/>
              </a:path>
            </a:pathLst>
          </a:custGeom>
          <a:solidFill>
            <a:srgbClr val="1e3d59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734" name="" descr=""/>
          <p:cNvPicPr/>
          <p:nvPr/>
        </p:nvPicPr>
        <p:blipFill>
          <a:blip r:embed="rId5"/>
          <a:stretch/>
        </p:blipFill>
        <p:spPr>
          <a:xfrm>
            <a:off x="9612000" y="91080"/>
            <a:ext cx="180000" cy="180000"/>
          </a:xfrm>
          <a:prstGeom prst="rect">
            <a:avLst/>
          </a:prstGeom>
          <a:ln w="0">
            <a:noFill/>
          </a:ln>
        </p:spPr>
      </p:pic>
      <p:sp>
        <p:nvSpPr>
          <p:cNvPr id="735" name=""/>
          <p:cNvSpPr/>
          <p:nvPr/>
        </p:nvSpPr>
        <p:spPr>
          <a:xfrm>
            <a:off x="3816360" y="2232000"/>
            <a:ext cx="1259640" cy="359640"/>
          </a:xfrm>
          <a:custGeom>
            <a:avLst/>
            <a:gdLst/>
            <a:ahLst/>
            <a:rect l="l" t="t" r="r" b="b"/>
            <a:pathLst>
              <a:path w="75600" h="21600">
                <a:moveTo>
                  <a:pt x="6077" y="0"/>
                </a:moveTo>
                <a:arcTo wR="6077" hR="6077" stAng="16200000" swAng="-5400000"/>
                <a:lnTo>
                  <a:pt x="0" y="15523"/>
                </a:lnTo>
                <a:arcTo wR="6077" hR="6077" stAng="10800000" swAng="-5400000"/>
                <a:lnTo>
                  <a:pt x="69523" y="21600"/>
                </a:lnTo>
                <a:arcTo wR="47923" hR="6077" stAng="5400000" swAng="5400000"/>
                <a:lnTo>
                  <a:pt x="21600" y="6077"/>
                </a:lnTo>
                <a:arcTo wR="47923" hR="6077" stAng="10800000" swAng="5400000"/>
                <a:close/>
              </a:path>
            </a:pathLst>
          </a:custGeom>
          <a:solidFill>
            <a:srgbClr val="1e3d59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buNone/>
            </a:pPr>
            <a:r>
              <a:rPr b="1" lang="fr-FR" sz="1200" spc="-1" strike="noStrike">
                <a:solidFill>
                  <a:srgbClr val="f5f0e1"/>
                </a:solidFill>
                <a:latin typeface="Arial"/>
              </a:rPr>
              <a:t>Têtes</a:t>
            </a:r>
            <a:endParaRPr b="1" lang="fr-FR" sz="1200" spc="-1" strike="noStrike">
              <a:solidFill>
                <a:srgbClr val="f5f0e1"/>
              </a:solidFill>
              <a:latin typeface="Arial"/>
            </a:endParaRPr>
          </a:p>
        </p:txBody>
      </p:sp>
      <p:sp>
        <p:nvSpPr>
          <p:cNvPr id="736" name=""/>
          <p:cNvSpPr/>
          <p:nvPr/>
        </p:nvSpPr>
        <p:spPr>
          <a:xfrm>
            <a:off x="8891640" y="2232000"/>
            <a:ext cx="1259640" cy="359640"/>
          </a:xfrm>
          <a:custGeom>
            <a:avLst/>
            <a:gdLst/>
            <a:ahLst/>
            <a:rect l="l" t="t" r="r" b="b"/>
            <a:pathLst>
              <a:path w="75600" h="21600">
                <a:moveTo>
                  <a:pt x="6077" y="0"/>
                </a:moveTo>
                <a:arcTo wR="6077" hR="6077" stAng="16200000" swAng="-5400000"/>
                <a:lnTo>
                  <a:pt x="0" y="15523"/>
                </a:lnTo>
                <a:arcTo wR="6077" hR="6077" stAng="10800000" swAng="-5400000"/>
                <a:lnTo>
                  <a:pt x="69523" y="21600"/>
                </a:lnTo>
                <a:arcTo wR="47923" hR="6077" stAng="5400000" swAng="5400000"/>
                <a:lnTo>
                  <a:pt x="21600" y="6077"/>
                </a:lnTo>
                <a:arcTo wR="47923" hR="6077" stAng="10800000" swAng="5400000"/>
                <a:close/>
              </a:path>
            </a:pathLst>
          </a:custGeom>
          <a:solidFill>
            <a:srgbClr val="1e3d59">
              <a:alpha val="5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buNone/>
            </a:pPr>
            <a:r>
              <a:rPr b="1" lang="fr-FR" sz="1200" spc="-1" strike="noStrike">
                <a:solidFill>
                  <a:srgbClr val="f5f0e1"/>
                </a:solidFill>
                <a:latin typeface="Arial"/>
              </a:rPr>
              <a:t>Avatar</a:t>
            </a:r>
            <a:endParaRPr b="1" lang="fr-FR" sz="1200" spc="-1" strike="noStrike">
              <a:solidFill>
                <a:srgbClr val="f5f0e1"/>
              </a:solidFill>
              <a:latin typeface="Arial"/>
            </a:endParaRPr>
          </a:p>
        </p:txBody>
      </p:sp>
      <p:sp>
        <p:nvSpPr>
          <p:cNvPr id="737" name=""/>
          <p:cNvSpPr/>
          <p:nvPr/>
        </p:nvSpPr>
        <p:spPr>
          <a:xfrm>
            <a:off x="4140000" y="3060000"/>
            <a:ext cx="720000" cy="720000"/>
          </a:xfrm>
          <a:prstGeom prst="ellipse">
            <a:avLst/>
          </a:prstGeom>
          <a:solidFill>
            <a:srgbClr val="1e3d59">
              <a:alpha val="80000"/>
            </a:srgbClr>
          </a:solidFill>
          <a:ln w="36000">
            <a:solidFill>
              <a:srgbClr val="ffff38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738" name=""/>
          <p:cNvSpPr/>
          <p:nvPr/>
        </p:nvSpPr>
        <p:spPr>
          <a:xfrm>
            <a:off x="5220000" y="3060000"/>
            <a:ext cx="720000" cy="720000"/>
          </a:xfrm>
          <a:prstGeom prst="ellipse">
            <a:avLst/>
          </a:prstGeom>
          <a:solidFill>
            <a:srgbClr val="1e3d59">
              <a:alpha val="80000"/>
            </a:srgbClr>
          </a:solidFill>
          <a:ln w="36000">
            <a:solidFill>
              <a:srgbClr val="80008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739" name=""/>
          <p:cNvSpPr/>
          <p:nvPr/>
        </p:nvSpPr>
        <p:spPr>
          <a:xfrm>
            <a:off x="6300000" y="3060000"/>
            <a:ext cx="720000" cy="720000"/>
          </a:xfrm>
          <a:prstGeom prst="ellipse">
            <a:avLst/>
          </a:prstGeom>
          <a:solidFill>
            <a:srgbClr val="1e3d59">
              <a:alpha val="80000"/>
            </a:srgbClr>
          </a:solidFill>
          <a:ln w="36000">
            <a:solidFill>
              <a:srgbClr val="80008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740" name=""/>
          <p:cNvSpPr/>
          <p:nvPr/>
        </p:nvSpPr>
        <p:spPr>
          <a:xfrm>
            <a:off x="7380000" y="3060000"/>
            <a:ext cx="720000" cy="720000"/>
          </a:xfrm>
          <a:prstGeom prst="ellipse">
            <a:avLst/>
          </a:prstGeom>
          <a:solidFill>
            <a:srgbClr val="1e3d59">
              <a:alpha val="80000"/>
            </a:srgbClr>
          </a:solidFill>
          <a:ln w="36000">
            <a:solidFill>
              <a:srgbClr val="2535d4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741" name=""/>
          <p:cNvSpPr/>
          <p:nvPr/>
        </p:nvSpPr>
        <p:spPr>
          <a:xfrm>
            <a:off x="8460000" y="3060000"/>
            <a:ext cx="720000" cy="720000"/>
          </a:xfrm>
          <a:prstGeom prst="ellipse">
            <a:avLst/>
          </a:prstGeom>
          <a:solidFill>
            <a:srgbClr val="1e3d59">
              <a:alpha val="80000"/>
            </a:srgbClr>
          </a:solidFill>
          <a:ln w="36000">
            <a:solidFill>
              <a:srgbClr val="2535d4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742" name=""/>
          <p:cNvSpPr/>
          <p:nvPr/>
        </p:nvSpPr>
        <p:spPr>
          <a:xfrm>
            <a:off x="9540000" y="3060000"/>
            <a:ext cx="720000" cy="720000"/>
          </a:xfrm>
          <a:prstGeom prst="ellipse">
            <a:avLst/>
          </a:prstGeom>
          <a:solidFill>
            <a:srgbClr val="1e3d59">
              <a:alpha val="80000"/>
            </a:srgbClr>
          </a:solidFill>
          <a:ln w="36000">
            <a:solidFill>
              <a:srgbClr val="2535d4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743" name=""/>
          <p:cNvSpPr/>
          <p:nvPr/>
        </p:nvSpPr>
        <p:spPr>
          <a:xfrm>
            <a:off x="4140000" y="4140000"/>
            <a:ext cx="720000" cy="720000"/>
          </a:xfrm>
          <a:prstGeom prst="ellipse">
            <a:avLst/>
          </a:prstGeom>
          <a:solidFill>
            <a:srgbClr val="1e3d59">
              <a:alpha val="80000"/>
            </a:srgbClr>
          </a:solidFill>
          <a:ln w="36000">
            <a:solidFill>
              <a:srgbClr val="069a2e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744" name=""/>
          <p:cNvSpPr/>
          <p:nvPr/>
        </p:nvSpPr>
        <p:spPr>
          <a:xfrm>
            <a:off x="5220000" y="4140000"/>
            <a:ext cx="720000" cy="720000"/>
          </a:xfrm>
          <a:prstGeom prst="ellipse">
            <a:avLst/>
          </a:prstGeom>
          <a:solidFill>
            <a:srgbClr val="1e3d59">
              <a:alpha val="80000"/>
            </a:srgbClr>
          </a:solidFill>
          <a:ln w="36000">
            <a:solidFill>
              <a:srgbClr val="069a2e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745" name=""/>
          <p:cNvSpPr/>
          <p:nvPr/>
        </p:nvSpPr>
        <p:spPr>
          <a:xfrm>
            <a:off x="6300000" y="4140000"/>
            <a:ext cx="720000" cy="720000"/>
          </a:xfrm>
          <a:prstGeom prst="ellipse">
            <a:avLst/>
          </a:prstGeom>
          <a:solidFill>
            <a:srgbClr val="1e3d59">
              <a:alpha val="80000"/>
            </a:srgbClr>
          </a:solidFill>
          <a:ln w="36000">
            <a:solidFill>
              <a:srgbClr val="069a2e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746" name=""/>
          <p:cNvSpPr/>
          <p:nvPr/>
        </p:nvSpPr>
        <p:spPr>
          <a:xfrm>
            <a:off x="7380000" y="4140000"/>
            <a:ext cx="720000" cy="720000"/>
          </a:xfrm>
          <a:prstGeom prst="ellipse">
            <a:avLst/>
          </a:prstGeom>
          <a:solidFill>
            <a:srgbClr val="1e3d59">
              <a:alpha val="80000"/>
            </a:srgbClr>
          </a:solidFill>
          <a:ln w="36000">
            <a:solidFill>
              <a:srgbClr val="069a2e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747" name=""/>
          <p:cNvSpPr/>
          <p:nvPr/>
        </p:nvSpPr>
        <p:spPr>
          <a:xfrm>
            <a:off x="8460000" y="4140000"/>
            <a:ext cx="720000" cy="720000"/>
          </a:xfrm>
          <a:prstGeom prst="ellipse">
            <a:avLst/>
          </a:prstGeom>
          <a:solidFill>
            <a:srgbClr val="1e3d59">
              <a:alpha val="80000"/>
            </a:srgbClr>
          </a:solidFill>
          <a:ln w="36000">
            <a:solidFill>
              <a:srgbClr val="069a2e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748" name=""/>
          <p:cNvSpPr/>
          <p:nvPr/>
        </p:nvSpPr>
        <p:spPr>
          <a:xfrm>
            <a:off x="180360" y="4680000"/>
            <a:ext cx="2159640" cy="1980360"/>
          </a:xfrm>
          <a:prstGeom prst="flowChartAlternateProcess">
            <a:avLst/>
          </a:prstGeom>
          <a:solidFill>
            <a:srgbClr val="ffb66c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buNone/>
            </a:pPr>
            <a:r>
              <a:rPr b="1" lang="fr-FR" sz="1400" spc="-1" strike="noStrike">
                <a:solidFill>
                  <a:srgbClr val="333333"/>
                </a:solidFill>
                <a:latin typeface="Arial"/>
              </a:rPr>
              <a:t>Fonctions :</a:t>
            </a:r>
            <a:endParaRPr b="1" lang="fr-FR" sz="1400" spc="-1" strike="noStrike">
              <a:solidFill>
                <a:srgbClr val="333333"/>
              </a:solidFill>
              <a:latin typeface="Arial"/>
            </a:endParaRPr>
          </a:p>
          <a:p>
            <a:pPr algn="ctr">
              <a:buNone/>
            </a:pPr>
            <a:endParaRPr b="1" lang="fr-FR" sz="1200" spc="-1" strike="noStrike">
              <a:solidFill>
                <a:srgbClr val="333333"/>
              </a:solidFill>
              <a:latin typeface="Arial"/>
            </a:endParaRPr>
          </a:p>
          <a:p>
            <a:pPr algn="ctr">
              <a:buNone/>
            </a:pPr>
            <a:r>
              <a:rPr b="1" lang="fr-FR" sz="1200" spc="-1" strike="noStrike">
                <a:solidFill>
                  <a:srgbClr val="333333"/>
                </a:solidFill>
                <a:latin typeface="Arial"/>
              </a:rPr>
              <a:t>- READ-ONLY</a:t>
            </a:r>
            <a:endParaRPr b="1" lang="fr-FR" sz="1200" spc="-1" strike="noStrike">
              <a:solidFill>
                <a:srgbClr val="333333"/>
              </a:solidFill>
              <a:latin typeface="Arial"/>
            </a:endParaRPr>
          </a:p>
          <a:p>
            <a:pPr algn="ctr">
              <a:buNone/>
            </a:pPr>
            <a:endParaRPr b="1" lang="fr-FR" sz="1200" spc="-1" strike="noStrike">
              <a:solidFill>
                <a:srgbClr val="333333"/>
              </a:solidFill>
              <a:latin typeface="Arial"/>
            </a:endParaRPr>
          </a:p>
          <a:p>
            <a:pPr algn="ctr">
              <a:buNone/>
            </a:pPr>
            <a:endParaRPr b="1" lang="fr-FR" sz="1200" spc="-1" strike="noStrike">
              <a:solidFill>
                <a:srgbClr val="333333"/>
              </a:solidFill>
              <a:latin typeface="Arial"/>
            </a:endParaRPr>
          </a:p>
          <a:p>
            <a:pPr algn="ctr">
              <a:buNone/>
            </a:pPr>
            <a:endParaRPr b="1" lang="fr-FR" sz="1200" spc="-1" strike="noStrike">
              <a:solidFill>
                <a:srgbClr val="333333"/>
              </a:solidFill>
              <a:latin typeface="Arial"/>
            </a:endParaRPr>
          </a:p>
        </p:txBody>
      </p:sp>
      <p:sp>
        <p:nvSpPr>
          <p:cNvPr id="749" name=""/>
          <p:cNvSpPr/>
          <p:nvPr/>
        </p:nvSpPr>
        <p:spPr>
          <a:xfrm>
            <a:off x="8640000" y="5580000"/>
            <a:ext cx="2159640" cy="540000"/>
          </a:xfrm>
          <a:prstGeom prst="flowChartAlternateProcess">
            <a:avLst/>
          </a:prstGeom>
          <a:solidFill>
            <a:srgbClr val="ffb66c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buNone/>
            </a:pPr>
            <a:r>
              <a:rPr b="1" lang="fr-FR" sz="1200" spc="-1" strike="noStrike">
                <a:solidFill>
                  <a:srgbClr val="333333"/>
                </a:solidFill>
                <a:latin typeface="Arial"/>
              </a:rPr>
              <a:t>- Objets en vente + prix</a:t>
            </a:r>
            <a:endParaRPr b="1" lang="fr-FR" sz="1200" spc="-1" strike="noStrike">
              <a:solidFill>
                <a:srgbClr val="333333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0" name=""/>
          <p:cNvSpPr/>
          <p:nvPr/>
        </p:nvSpPr>
        <p:spPr>
          <a:xfrm>
            <a:off x="3420000" y="900360"/>
            <a:ext cx="7920000" cy="4499640"/>
          </a:xfrm>
          <a:custGeom>
            <a:avLst/>
            <a:gdLst/>
            <a:ahLst/>
            <a:rect l="l" t="t" r="r" b="b"/>
            <a:pathLst>
              <a:path w="38018" h="21600">
                <a:moveTo>
                  <a:pt x="2218" y="0"/>
                </a:moveTo>
                <a:arcTo wR="2218" hR="2218" stAng="16200000" swAng="-5400000"/>
                <a:lnTo>
                  <a:pt x="0" y="19382"/>
                </a:lnTo>
                <a:arcTo wR="2218" hR="2218" stAng="10800000" swAng="-5400000"/>
                <a:lnTo>
                  <a:pt x="35800" y="21600"/>
                </a:lnTo>
                <a:arcTo wR="14200" hR="2218" stAng="5400000" swAng="5400000"/>
                <a:lnTo>
                  <a:pt x="21600" y="2218"/>
                </a:lnTo>
                <a:arcTo wR="14200" hR="2218" stAng="10800000" swAng="5400000"/>
                <a:close/>
              </a:path>
            </a:pathLst>
          </a:custGeom>
          <a:solidFill>
            <a:srgbClr val="f5f0e1">
              <a:alpha val="80000"/>
            </a:srgbClr>
          </a:solidFill>
          <a:ln w="0"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</p:sp>
      <p:sp>
        <p:nvSpPr>
          <p:cNvPr id="751" name="Rectangle 22"/>
          <p:cNvSpPr/>
          <p:nvPr/>
        </p:nvSpPr>
        <p:spPr>
          <a:xfrm>
            <a:off x="0" y="0"/>
            <a:ext cx="12191760" cy="369360"/>
          </a:xfrm>
          <a:prstGeom prst="rect">
            <a:avLst/>
          </a:prstGeom>
          <a:solidFill>
            <a:srgbClr val="f5f0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752" name="Rectangle 23"/>
          <p:cNvSpPr/>
          <p:nvPr/>
        </p:nvSpPr>
        <p:spPr>
          <a:xfrm>
            <a:off x="0" y="0"/>
            <a:ext cx="12191760" cy="390240"/>
          </a:xfrm>
          <a:prstGeom prst="rect">
            <a:avLst/>
          </a:prstGeom>
          <a:solidFill>
            <a:srgbClr val="f5f0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753" name="Connecteur droit 11"/>
          <p:cNvSpPr/>
          <p:nvPr/>
        </p:nvSpPr>
        <p:spPr>
          <a:xfrm>
            <a:off x="0" y="380880"/>
            <a:ext cx="12191760" cy="360"/>
          </a:xfrm>
          <a:prstGeom prst="line">
            <a:avLst/>
          </a:prstGeom>
          <a:ln>
            <a:solidFill>
              <a:srgbClr val="ffffff">
                <a:lumMod val="75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754" name="Image 34" descr=""/>
          <p:cNvPicPr/>
          <p:nvPr/>
        </p:nvPicPr>
        <p:blipFill>
          <a:blip r:embed="rId1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saturation sat="0"/>
                    </a14:imgEffect>
                  </a14:imgLayer>
                </a14:imgProps>
              </a:ext>
            </a:extLst>
          </a:blip>
          <a:srcRect l="27825" t="31430" r="60893" b="48572"/>
          <a:stretch/>
        </p:blipFill>
        <p:spPr>
          <a:xfrm>
            <a:off x="11883960" y="81000"/>
            <a:ext cx="215640" cy="215640"/>
          </a:xfrm>
          <a:prstGeom prst="rect">
            <a:avLst/>
          </a:prstGeom>
          <a:ln w="3175">
            <a:noFill/>
          </a:ln>
        </p:spPr>
      </p:pic>
      <p:grpSp>
        <p:nvGrpSpPr>
          <p:cNvPr id="755" name="Groupe 41"/>
          <p:cNvGrpSpPr/>
          <p:nvPr/>
        </p:nvGrpSpPr>
        <p:grpSpPr>
          <a:xfrm>
            <a:off x="10143000" y="40320"/>
            <a:ext cx="1418040" cy="272880"/>
            <a:chOff x="10143000" y="40320"/>
            <a:chExt cx="1418040" cy="272880"/>
          </a:xfrm>
        </p:grpSpPr>
        <p:pic>
          <p:nvPicPr>
            <p:cNvPr id="756" name="Image 35" descr=""/>
            <p:cNvPicPr/>
            <p:nvPr/>
          </p:nvPicPr>
          <p:blipFill>
            <a:blip r:embed="rId2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saturation sat="0"/>
                      </a14:imgEffect>
                    </a14:imgLayer>
                  </a14:imgProps>
                </a:ext>
              </a:extLst>
            </a:blip>
            <a:srcRect l="27108" t="31244" r="59779" b="48611"/>
            <a:stretch/>
          </p:blipFill>
          <p:spPr>
            <a:xfrm>
              <a:off x="10143000" y="70200"/>
              <a:ext cx="251640" cy="21744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757" name="ZoneTexte 40"/>
            <p:cNvSpPr/>
            <p:nvPr/>
          </p:nvSpPr>
          <p:spPr>
            <a:xfrm>
              <a:off x="10395000" y="40320"/>
              <a:ext cx="1166040" cy="272880"/>
            </a:xfrm>
            <a:prstGeom prst="rect">
              <a:avLst/>
            </a:prstGeom>
            <a:solidFill>
              <a:srgbClr val="f5f0e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spAutoFit/>
            </a:bodyPr>
            <a:p>
              <a:pPr>
                <a:lnSpc>
                  <a:spcPct val="100000"/>
                </a:lnSpc>
                <a:buNone/>
              </a:pPr>
              <a:r>
                <a:rPr b="0" lang="fr-FR" sz="1200" spc="-1" strike="noStrike">
                  <a:solidFill>
                    <a:srgbClr val="000000"/>
                  </a:solidFill>
                  <a:latin typeface="Titillium Web"/>
                </a:rPr>
                <a:t>999.99 $</a:t>
              </a:r>
              <a:endParaRPr b="0" lang="fr-FR" sz="1200" spc="-1" strike="noStrike">
                <a:latin typeface="Arial"/>
              </a:endParaRPr>
            </a:p>
          </p:txBody>
        </p:sp>
      </p:grpSp>
      <p:grpSp>
        <p:nvGrpSpPr>
          <p:cNvPr id="758" name="Groupe 42"/>
          <p:cNvGrpSpPr/>
          <p:nvPr/>
        </p:nvGrpSpPr>
        <p:grpSpPr>
          <a:xfrm>
            <a:off x="8502840" y="91080"/>
            <a:ext cx="1317240" cy="242640"/>
            <a:chOff x="8502840" y="91080"/>
            <a:chExt cx="1317240" cy="242640"/>
          </a:xfrm>
        </p:grpSpPr>
        <p:pic>
          <p:nvPicPr>
            <p:cNvPr id="759" name="Image 36" descr=""/>
            <p:cNvPicPr/>
            <p:nvPr/>
          </p:nvPicPr>
          <p:blipFill>
            <a:blip r:embed="rId3"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saturation sat="0"/>
                      </a14:imgEffect>
                    </a14:imgLayer>
                  </a14:imgProps>
                </a:ext>
              </a:extLst>
            </a:blip>
            <a:srcRect l="28165" t="32056" r="61224" b="50000"/>
            <a:stretch/>
          </p:blipFill>
          <p:spPr>
            <a:xfrm>
              <a:off x="8502840" y="111960"/>
              <a:ext cx="151200" cy="14364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760" name="ZoneTexte 41"/>
            <p:cNvSpPr/>
            <p:nvPr/>
          </p:nvSpPr>
          <p:spPr>
            <a:xfrm>
              <a:off x="8654040" y="91080"/>
              <a:ext cx="1166040" cy="242640"/>
            </a:xfrm>
            <a:prstGeom prst="rect">
              <a:avLst/>
            </a:prstGeom>
            <a:solidFill>
              <a:srgbClr val="f5f0e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spAutoFit/>
            </a:bodyPr>
            <a:p>
              <a:pPr>
                <a:lnSpc>
                  <a:spcPct val="100000"/>
                </a:lnSpc>
                <a:buNone/>
              </a:pPr>
              <a:r>
                <a:rPr b="0" lang="fr-FR" sz="1000" spc="-1" strike="noStrike">
                  <a:solidFill>
                    <a:srgbClr val="2f5597"/>
                  </a:solidFill>
                  <a:latin typeface="Titillium Web Light"/>
                </a:rPr>
                <a:t>523 items</a:t>
              </a:r>
              <a:endParaRPr b="0" lang="fr-FR" sz="1000" spc="-1" strike="noStrike">
                <a:latin typeface="Arial"/>
              </a:endParaRPr>
            </a:p>
          </p:txBody>
        </p:sp>
      </p:grpSp>
      <p:grpSp>
        <p:nvGrpSpPr>
          <p:cNvPr id="761" name="Groupe 52"/>
          <p:cNvGrpSpPr/>
          <p:nvPr/>
        </p:nvGrpSpPr>
        <p:grpSpPr>
          <a:xfrm>
            <a:off x="6945120" y="91080"/>
            <a:ext cx="1234800" cy="242640"/>
            <a:chOff x="6945120" y="91080"/>
            <a:chExt cx="1234800" cy="242640"/>
          </a:xfrm>
        </p:grpSpPr>
        <p:pic>
          <p:nvPicPr>
            <p:cNvPr id="762" name="Image 37" descr=""/>
            <p:cNvPicPr/>
            <p:nvPr/>
          </p:nvPicPr>
          <p:blipFill>
            <a:blip r:embed="rId4">
              <a:extLst>
                <a:ext uri="{BEBA8EAE-BF5A-486C-A8C5-ECC9F3942E4B}">
                  <a14:imgProps xmlns:a14="http://schemas.microsoft.com/office/drawing/2010/main">
                    <a14:imgLayer r:embed="rId8">
                      <a14:imgEffect>
                        <a14:saturation sat="0"/>
                      </a14:imgEffect>
                    </a14:imgLayer>
                  </a14:imgProps>
                </a:ext>
              </a:extLst>
            </a:blip>
            <a:srcRect l="28165" t="32056" r="61224" b="48226"/>
            <a:stretch/>
          </p:blipFill>
          <p:spPr>
            <a:xfrm>
              <a:off x="6945120" y="142200"/>
              <a:ext cx="137520" cy="14364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763" name="ZoneTexte 42"/>
            <p:cNvSpPr/>
            <p:nvPr/>
          </p:nvSpPr>
          <p:spPr>
            <a:xfrm>
              <a:off x="7013880" y="91080"/>
              <a:ext cx="1166040" cy="242640"/>
            </a:xfrm>
            <a:prstGeom prst="rect">
              <a:avLst/>
            </a:prstGeom>
            <a:solidFill>
              <a:srgbClr val="f5f0e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spAutoFit/>
            </a:bodyPr>
            <a:p>
              <a:pPr>
                <a:lnSpc>
                  <a:spcPct val="100000"/>
                </a:lnSpc>
                <a:buNone/>
              </a:pPr>
              <a:r>
                <a:rPr b="0" lang="fr-FR" sz="1000" spc="-1" strike="noStrike">
                  <a:solidFill>
                    <a:srgbClr val="2f5597"/>
                  </a:solidFill>
                  <a:latin typeface="Titillium Web Light"/>
                </a:rPr>
                <a:t>Popularity : 8.5</a:t>
              </a:r>
              <a:endParaRPr b="0" lang="fr-FR" sz="1000" spc="-1" strike="noStrike">
                <a:latin typeface="Arial"/>
              </a:endParaRPr>
            </a:p>
          </p:txBody>
        </p:sp>
      </p:grpSp>
      <p:sp>
        <p:nvSpPr>
          <p:cNvPr id="764" name="ZoneTexte 43"/>
          <p:cNvSpPr/>
          <p:nvPr/>
        </p:nvSpPr>
        <p:spPr>
          <a:xfrm>
            <a:off x="3672000" y="0"/>
            <a:ext cx="2358720" cy="369360"/>
          </a:xfrm>
          <a:prstGeom prst="rect">
            <a:avLst/>
          </a:prstGeom>
          <a:solidFill>
            <a:srgbClr val="f5f0e1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fr-FR" sz="1400" spc="-1" strike="noStrike">
                <a:solidFill>
                  <a:srgbClr val="000000"/>
                </a:solidFill>
                <a:latin typeface="Titillium Web"/>
              </a:rPr>
              <a:t>GrosseCourgedu93</a:t>
            </a:r>
            <a:endParaRPr b="0" lang="fr-FR" sz="1400" spc="-1" strike="noStrike">
              <a:latin typeface="Arial"/>
            </a:endParaRPr>
          </a:p>
        </p:txBody>
      </p:sp>
      <p:sp>
        <p:nvSpPr>
          <p:cNvPr id="765" name="Connecteur droit 12"/>
          <p:cNvSpPr/>
          <p:nvPr/>
        </p:nvSpPr>
        <p:spPr>
          <a:xfrm>
            <a:off x="3652560" y="380520"/>
            <a:ext cx="2378160" cy="360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766" name="Rectangle 24"/>
          <p:cNvSpPr/>
          <p:nvPr/>
        </p:nvSpPr>
        <p:spPr>
          <a:xfrm>
            <a:off x="0" y="0"/>
            <a:ext cx="2645640" cy="1091880"/>
          </a:xfrm>
          <a:prstGeom prst="rect">
            <a:avLst/>
          </a:prstGeom>
          <a:solidFill>
            <a:srgbClr val="f5f0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1" lang="fr-FR" sz="4000" spc="-1" strike="noStrike">
                <a:solidFill>
                  <a:srgbClr val="3b4d61"/>
                </a:solidFill>
                <a:latin typeface="Titillium Web"/>
              </a:rPr>
              <a:t>LOGO</a:t>
            </a:r>
            <a:endParaRPr b="1" lang="fr-FR" sz="4000" spc="-1" strike="noStrike">
              <a:solidFill>
                <a:srgbClr val="3b4d61"/>
              </a:solidFill>
              <a:latin typeface="Arial"/>
            </a:endParaRPr>
          </a:p>
        </p:txBody>
      </p:sp>
      <p:sp>
        <p:nvSpPr>
          <p:cNvPr id="767" name=""/>
          <p:cNvSpPr/>
          <p:nvPr/>
        </p:nvSpPr>
        <p:spPr>
          <a:xfrm>
            <a:off x="180000" y="1260000"/>
            <a:ext cx="2340000" cy="2160000"/>
          </a:xfrm>
          <a:custGeom>
            <a:avLst/>
            <a:gdLst/>
            <a:ahLst/>
            <a:rect l="l" t="t" r="r" b="b"/>
            <a:pathLst>
              <a:path w="23400" h="21600">
                <a:moveTo>
                  <a:pt x="2766" y="0"/>
                </a:moveTo>
                <a:arcTo wR="2766" hR="2766" stAng="16200000" swAng="-5400000"/>
                <a:lnTo>
                  <a:pt x="0" y="18834"/>
                </a:lnTo>
                <a:arcTo wR="2766" hR="2766" stAng="10800000" swAng="-5400000"/>
                <a:lnTo>
                  <a:pt x="20634" y="21600"/>
                </a:lnTo>
                <a:arcTo wR="966" hR="2766" stAng="5400000" swAng="-5400000"/>
                <a:lnTo>
                  <a:pt x="21600" y="2766"/>
                </a:lnTo>
                <a:arcTo wR="966" hR="2766" stAng="0" swAng="-5400000"/>
                <a:close/>
              </a:path>
            </a:pathLst>
          </a:custGeom>
          <a:solidFill>
            <a:srgbClr val="f5f0e1">
              <a:alpha val="8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768" name=""/>
          <p:cNvSpPr/>
          <p:nvPr/>
        </p:nvSpPr>
        <p:spPr>
          <a:xfrm>
            <a:off x="408600" y="1397520"/>
            <a:ext cx="1882800" cy="342000"/>
          </a:xfrm>
          <a:custGeom>
            <a:avLst/>
            <a:gdLst/>
            <a:ahLst/>
            <a:rect l="l" t="t" r="r" b="b"/>
            <a:pathLst>
              <a:path w="118811" h="21600">
                <a:moveTo>
                  <a:pt x="3460" y="0"/>
                </a:moveTo>
                <a:arcTo wR="3460" hR="3460" stAng="16200000" swAng="-5400000"/>
                <a:lnTo>
                  <a:pt x="0" y="18140"/>
                </a:lnTo>
                <a:arcTo wR="3460" hR="3460" stAng="10800000" swAng="-5400000"/>
                <a:lnTo>
                  <a:pt x="115352" y="21600"/>
                </a:lnTo>
                <a:arcTo wR="93752" hR="3460" stAng="5400000" swAng="5400000"/>
                <a:lnTo>
                  <a:pt x="21600" y="3460"/>
                </a:lnTo>
                <a:arcTo wR="93752" hR="3460" stAng="10800000" swAng="5400000"/>
                <a:close/>
              </a:path>
            </a:pathLst>
          </a:custGeom>
          <a:solidFill>
            <a:srgbClr val="1e3d59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buNone/>
            </a:pPr>
            <a:r>
              <a:rPr b="1" lang="fr-FR" sz="1400" spc="-1" strike="noStrike">
                <a:solidFill>
                  <a:srgbClr val="f5f0e1"/>
                </a:solidFill>
                <a:latin typeface="Arial"/>
              </a:rPr>
              <a:t>Page Utilisateur</a:t>
            </a:r>
            <a:endParaRPr b="1" lang="fr-FR" sz="1400" spc="-1" strike="noStrike">
              <a:solidFill>
                <a:srgbClr val="f5f0e1"/>
              </a:solidFill>
              <a:latin typeface="Arial"/>
            </a:endParaRPr>
          </a:p>
        </p:txBody>
      </p:sp>
      <p:sp>
        <p:nvSpPr>
          <p:cNvPr id="769" name=""/>
          <p:cNvSpPr/>
          <p:nvPr/>
        </p:nvSpPr>
        <p:spPr>
          <a:xfrm>
            <a:off x="408960" y="1757520"/>
            <a:ext cx="1882800" cy="342000"/>
          </a:xfrm>
          <a:custGeom>
            <a:avLst/>
            <a:gdLst/>
            <a:ahLst/>
            <a:rect l="l" t="t" r="r" b="b"/>
            <a:pathLst>
              <a:path w="118811" h="21600">
                <a:moveTo>
                  <a:pt x="3460" y="0"/>
                </a:moveTo>
                <a:arcTo wR="3460" hR="3460" stAng="16200000" swAng="-5400000"/>
                <a:lnTo>
                  <a:pt x="0" y="18140"/>
                </a:lnTo>
                <a:arcTo wR="3460" hR="3460" stAng="10800000" swAng="-5400000"/>
                <a:lnTo>
                  <a:pt x="115352" y="21600"/>
                </a:lnTo>
                <a:arcTo wR="93752" hR="3460" stAng="5400000" swAng="5400000"/>
                <a:lnTo>
                  <a:pt x="21600" y="3460"/>
                </a:lnTo>
                <a:arcTo wR="93752" hR="3460" stAng="10800000" swAng="5400000"/>
                <a:close/>
              </a:path>
            </a:pathLst>
          </a:custGeom>
          <a:solidFill>
            <a:srgbClr val="1e3d59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buNone/>
            </a:pPr>
            <a:r>
              <a:rPr b="1" lang="fr-FR" sz="1400" spc="-1" strike="noStrike">
                <a:solidFill>
                  <a:srgbClr val="f5f0e1"/>
                </a:solidFill>
                <a:latin typeface="Arial"/>
              </a:rPr>
              <a:t>Craft</a:t>
            </a:r>
            <a:endParaRPr b="1" lang="fr-FR" sz="1400" spc="-1" strike="noStrike">
              <a:solidFill>
                <a:srgbClr val="f5f0e1"/>
              </a:solidFill>
              <a:latin typeface="Arial"/>
            </a:endParaRPr>
          </a:p>
        </p:txBody>
      </p:sp>
      <p:sp>
        <p:nvSpPr>
          <p:cNvPr id="770" name=""/>
          <p:cNvSpPr/>
          <p:nvPr/>
        </p:nvSpPr>
        <p:spPr>
          <a:xfrm>
            <a:off x="408600" y="2117880"/>
            <a:ext cx="1882800" cy="342000"/>
          </a:xfrm>
          <a:custGeom>
            <a:avLst/>
            <a:gdLst/>
            <a:ahLst/>
            <a:rect l="l" t="t" r="r" b="b"/>
            <a:pathLst>
              <a:path w="118811" h="21600">
                <a:moveTo>
                  <a:pt x="3460" y="0"/>
                </a:moveTo>
                <a:arcTo wR="3460" hR="3460" stAng="16200000" swAng="-5400000"/>
                <a:lnTo>
                  <a:pt x="0" y="18140"/>
                </a:lnTo>
                <a:arcTo wR="3460" hR="3460" stAng="10800000" swAng="-5400000"/>
                <a:lnTo>
                  <a:pt x="115352" y="21600"/>
                </a:lnTo>
                <a:arcTo wR="93752" hR="3460" stAng="5400000" swAng="5400000"/>
                <a:lnTo>
                  <a:pt x="21600" y="3460"/>
                </a:lnTo>
                <a:arcTo wR="93752" hR="3460" stAng="10800000" swAng="5400000"/>
                <a:close/>
              </a:path>
            </a:pathLst>
          </a:custGeom>
          <a:solidFill>
            <a:srgbClr val="1e3d59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buNone/>
            </a:pPr>
            <a:r>
              <a:rPr b="1" lang="fr-FR" sz="1400" spc="-1" strike="noStrike">
                <a:solidFill>
                  <a:srgbClr val="f5f0e1"/>
                </a:solidFill>
                <a:latin typeface="Arial"/>
              </a:rPr>
              <a:t>Marché</a:t>
            </a:r>
            <a:endParaRPr b="1" lang="fr-FR" sz="1400" spc="-1" strike="noStrike">
              <a:solidFill>
                <a:srgbClr val="f5f0e1"/>
              </a:solidFill>
              <a:latin typeface="Arial"/>
            </a:endParaRPr>
          </a:p>
        </p:txBody>
      </p:sp>
      <p:sp>
        <p:nvSpPr>
          <p:cNvPr id="771" name=""/>
          <p:cNvSpPr/>
          <p:nvPr/>
        </p:nvSpPr>
        <p:spPr>
          <a:xfrm>
            <a:off x="408960" y="2478240"/>
            <a:ext cx="1882800" cy="342000"/>
          </a:xfrm>
          <a:custGeom>
            <a:avLst/>
            <a:gdLst/>
            <a:ahLst/>
            <a:rect l="l" t="t" r="r" b="b"/>
            <a:pathLst>
              <a:path w="118811" h="21600">
                <a:moveTo>
                  <a:pt x="3460" y="0"/>
                </a:moveTo>
                <a:arcTo wR="3460" hR="3460" stAng="16200000" swAng="-5400000"/>
                <a:lnTo>
                  <a:pt x="0" y="18140"/>
                </a:lnTo>
                <a:arcTo wR="3460" hR="3460" stAng="10800000" swAng="-5400000"/>
                <a:lnTo>
                  <a:pt x="115352" y="21600"/>
                </a:lnTo>
                <a:arcTo wR="93752" hR="3460" stAng="5400000" swAng="5400000"/>
                <a:lnTo>
                  <a:pt x="21600" y="3460"/>
                </a:lnTo>
                <a:arcTo wR="93752" hR="3460" stAng="10800000" swAng="5400000"/>
                <a:close/>
              </a:path>
            </a:pathLst>
          </a:custGeom>
          <a:solidFill>
            <a:srgbClr val="1e3d59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buNone/>
            </a:pPr>
            <a:r>
              <a:rPr b="1" lang="fr-FR" sz="1400" spc="-1" strike="noStrike">
                <a:solidFill>
                  <a:srgbClr val="f5f0e1"/>
                </a:solidFill>
                <a:latin typeface="Arial"/>
              </a:rPr>
              <a:t>Galerie</a:t>
            </a:r>
            <a:endParaRPr b="1" lang="fr-FR" sz="1400" spc="-1" strike="noStrike">
              <a:solidFill>
                <a:srgbClr val="f5f0e1"/>
              </a:solidFill>
              <a:latin typeface="Arial"/>
            </a:endParaRPr>
          </a:p>
        </p:txBody>
      </p:sp>
      <p:sp>
        <p:nvSpPr>
          <p:cNvPr id="772" name=""/>
          <p:cNvSpPr/>
          <p:nvPr/>
        </p:nvSpPr>
        <p:spPr>
          <a:xfrm>
            <a:off x="409320" y="2838600"/>
            <a:ext cx="1882800" cy="342000"/>
          </a:xfrm>
          <a:custGeom>
            <a:avLst/>
            <a:gdLst/>
            <a:ahLst/>
            <a:rect l="l" t="t" r="r" b="b"/>
            <a:pathLst>
              <a:path w="118811" h="21600">
                <a:moveTo>
                  <a:pt x="3460" y="0"/>
                </a:moveTo>
                <a:arcTo wR="3460" hR="3460" stAng="16200000" swAng="-5400000"/>
                <a:lnTo>
                  <a:pt x="0" y="18140"/>
                </a:lnTo>
                <a:arcTo wR="3460" hR="3460" stAng="10800000" swAng="-5400000"/>
                <a:lnTo>
                  <a:pt x="115352" y="21600"/>
                </a:lnTo>
                <a:arcTo wR="93752" hR="3460" stAng="5400000" swAng="5400000"/>
                <a:lnTo>
                  <a:pt x="21600" y="3460"/>
                </a:lnTo>
                <a:arcTo wR="93752" hR="3460" stAng="10800000" swAng="5400000"/>
                <a:close/>
              </a:path>
            </a:pathLst>
          </a:custGeom>
          <a:solidFill>
            <a:srgbClr val="1e3d59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buNone/>
            </a:pPr>
            <a:r>
              <a:rPr b="1" lang="fr-FR" sz="1400" spc="-1" strike="noStrike">
                <a:solidFill>
                  <a:srgbClr val="f5f0e1"/>
                </a:solidFill>
                <a:latin typeface="Arial"/>
              </a:rPr>
              <a:t>Jeux</a:t>
            </a:r>
            <a:endParaRPr b="1" lang="fr-FR" sz="1400" spc="-1" strike="noStrike">
              <a:solidFill>
                <a:srgbClr val="f5f0e1"/>
              </a:solidFill>
              <a:latin typeface="Arial"/>
            </a:endParaRPr>
          </a:p>
        </p:txBody>
      </p:sp>
      <p:sp>
        <p:nvSpPr>
          <p:cNvPr id="773" name=""/>
          <p:cNvSpPr/>
          <p:nvPr/>
        </p:nvSpPr>
        <p:spPr>
          <a:xfrm>
            <a:off x="3420000" y="900360"/>
            <a:ext cx="7920000" cy="719640"/>
          </a:xfrm>
          <a:custGeom>
            <a:avLst/>
            <a:gdLst/>
            <a:ahLst/>
            <a:rect l="l" t="t" r="r" b="b"/>
            <a:pathLst>
              <a:path w="237611" h="21600">
                <a:moveTo>
                  <a:pt x="10800" y="0"/>
                </a:moveTo>
                <a:arcTo wR="10800" hR="10800" stAng="16200000" swAng="-5400000"/>
                <a:lnTo>
                  <a:pt x="0" y="10800"/>
                </a:lnTo>
                <a:arcTo wR="10800" hR="10800" stAng="10800000" swAng="-5400000"/>
                <a:lnTo>
                  <a:pt x="226811" y="21600"/>
                </a:lnTo>
                <a:arcTo wR="205211" hR="10800" stAng="5400000" swAng="5400000"/>
                <a:lnTo>
                  <a:pt x="21600" y="10800"/>
                </a:lnTo>
                <a:arcTo wR="205211" hR="10800" stAng="10800000" swAng="5400000"/>
                <a:close/>
              </a:path>
            </a:pathLst>
          </a:custGeom>
          <a:solidFill>
            <a:srgbClr val="1e3d59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buNone/>
            </a:pPr>
            <a:r>
              <a:rPr b="1" lang="fr-FR" sz="2000" spc="-1" strike="noStrike">
                <a:solidFill>
                  <a:srgbClr val="f5f0e1"/>
                </a:solidFill>
                <a:latin typeface="Arial"/>
              </a:rPr>
              <a:t>Marché</a:t>
            </a:r>
            <a:endParaRPr b="1" lang="fr-FR" sz="2000" spc="-1" strike="noStrike">
              <a:solidFill>
                <a:srgbClr val="f5f0e1"/>
              </a:solidFill>
              <a:latin typeface="Arial"/>
            </a:endParaRPr>
          </a:p>
        </p:txBody>
      </p:sp>
      <p:sp>
        <p:nvSpPr>
          <p:cNvPr id="774" name=""/>
          <p:cNvSpPr/>
          <p:nvPr/>
        </p:nvSpPr>
        <p:spPr>
          <a:xfrm>
            <a:off x="3600000" y="1548000"/>
            <a:ext cx="1259640" cy="359640"/>
          </a:xfrm>
          <a:custGeom>
            <a:avLst/>
            <a:gdLst/>
            <a:ahLst/>
            <a:rect l="l" t="t" r="r" b="b"/>
            <a:pathLst>
              <a:path w="75600" h="21600">
                <a:moveTo>
                  <a:pt x="6077" y="0"/>
                </a:moveTo>
                <a:arcTo wR="6077" hR="6077" stAng="16200000" swAng="-5400000"/>
                <a:lnTo>
                  <a:pt x="0" y="15523"/>
                </a:lnTo>
                <a:arcTo wR="6077" hR="6077" stAng="10800000" swAng="-5400000"/>
                <a:lnTo>
                  <a:pt x="69523" y="21600"/>
                </a:lnTo>
                <a:arcTo wR="47923" hR="6077" stAng="5400000" swAng="5400000"/>
                <a:lnTo>
                  <a:pt x="21600" y="6077"/>
                </a:lnTo>
                <a:arcTo wR="47923" hR="6077" stAng="10800000" swAng="5400000"/>
                <a:close/>
              </a:path>
            </a:pathLst>
          </a:custGeom>
          <a:solidFill>
            <a:srgbClr val="1e3d59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buNone/>
            </a:pPr>
            <a:r>
              <a:rPr b="1" lang="fr-FR" sz="1200" spc="-1" strike="noStrike">
                <a:solidFill>
                  <a:srgbClr val="f5f0e1"/>
                </a:solidFill>
                <a:latin typeface="Arial"/>
              </a:rPr>
              <a:t>Tetes</a:t>
            </a:r>
            <a:endParaRPr b="1" lang="fr-FR" sz="1200" spc="-1" strike="noStrike">
              <a:solidFill>
                <a:srgbClr val="f5f0e1"/>
              </a:solidFill>
              <a:latin typeface="Arial"/>
            </a:endParaRPr>
          </a:p>
        </p:txBody>
      </p:sp>
      <p:sp>
        <p:nvSpPr>
          <p:cNvPr id="775" name=""/>
          <p:cNvSpPr/>
          <p:nvPr/>
        </p:nvSpPr>
        <p:spPr>
          <a:xfrm>
            <a:off x="4859640" y="1548000"/>
            <a:ext cx="1259640" cy="359640"/>
          </a:xfrm>
          <a:custGeom>
            <a:avLst/>
            <a:gdLst/>
            <a:ahLst/>
            <a:rect l="l" t="t" r="r" b="b"/>
            <a:pathLst>
              <a:path w="75600" h="21600">
                <a:moveTo>
                  <a:pt x="6077" y="0"/>
                </a:moveTo>
                <a:arcTo wR="6077" hR="6077" stAng="16200000" swAng="-5400000"/>
                <a:lnTo>
                  <a:pt x="0" y="15523"/>
                </a:lnTo>
                <a:arcTo wR="6077" hR="6077" stAng="10800000" swAng="-5400000"/>
                <a:lnTo>
                  <a:pt x="69523" y="21600"/>
                </a:lnTo>
                <a:arcTo wR="47923" hR="6077" stAng="5400000" swAng="5400000"/>
                <a:lnTo>
                  <a:pt x="21600" y="6077"/>
                </a:lnTo>
                <a:arcTo wR="47923" hR="6077" stAng="10800000" swAng="5400000"/>
                <a:close/>
              </a:path>
            </a:pathLst>
          </a:custGeom>
          <a:solidFill>
            <a:srgbClr val="1e3d59">
              <a:alpha val="5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buNone/>
            </a:pPr>
            <a:r>
              <a:rPr b="1" lang="fr-FR" sz="1200" spc="-1" strike="noStrike">
                <a:solidFill>
                  <a:srgbClr val="f5f0e1"/>
                </a:solidFill>
                <a:latin typeface="Arial"/>
              </a:rPr>
              <a:t>Corps</a:t>
            </a:r>
            <a:endParaRPr b="1" lang="fr-FR" sz="1200" spc="-1" strike="noStrike">
              <a:solidFill>
                <a:srgbClr val="f5f0e1"/>
              </a:solidFill>
              <a:latin typeface="Arial"/>
            </a:endParaRPr>
          </a:p>
        </p:txBody>
      </p:sp>
      <p:sp>
        <p:nvSpPr>
          <p:cNvPr id="776" name=""/>
          <p:cNvSpPr/>
          <p:nvPr/>
        </p:nvSpPr>
        <p:spPr>
          <a:xfrm>
            <a:off x="6119280" y="1548000"/>
            <a:ext cx="1259640" cy="359640"/>
          </a:xfrm>
          <a:custGeom>
            <a:avLst/>
            <a:gdLst/>
            <a:ahLst/>
            <a:rect l="l" t="t" r="r" b="b"/>
            <a:pathLst>
              <a:path w="75600" h="21600">
                <a:moveTo>
                  <a:pt x="6077" y="0"/>
                </a:moveTo>
                <a:arcTo wR="6077" hR="6077" stAng="16200000" swAng="-5400000"/>
                <a:lnTo>
                  <a:pt x="0" y="15523"/>
                </a:lnTo>
                <a:arcTo wR="6077" hR="6077" stAng="10800000" swAng="-5400000"/>
                <a:lnTo>
                  <a:pt x="69523" y="21600"/>
                </a:lnTo>
                <a:arcTo wR="47923" hR="6077" stAng="5400000" swAng="5400000"/>
                <a:lnTo>
                  <a:pt x="21600" y="6077"/>
                </a:lnTo>
                <a:arcTo wR="47923" hR="6077" stAng="10800000" swAng="5400000"/>
                <a:close/>
              </a:path>
            </a:pathLst>
          </a:custGeom>
          <a:solidFill>
            <a:srgbClr val="1e3d59">
              <a:alpha val="5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buNone/>
            </a:pPr>
            <a:r>
              <a:rPr b="1" lang="fr-FR" sz="1200" spc="-1" strike="noStrike">
                <a:solidFill>
                  <a:srgbClr val="f5f0e1"/>
                </a:solidFill>
                <a:latin typeface="Arial"/>
              </a:rPr>
              <a:t>Bras</a:t>
            </a:r>
            <a:endParaRPr b="1" lang="fr-FR" sz="1200" spc="-1" strike="noStrike">
              <a:solidFill>
                <a:srgbClr val="f5f0e1"/>
              </a:solidFill>
              <a:latin typeface="Arial"/>
            </a:endParaRPr>
          </a:p>
        </p:txBody>
      </p:sp>
      <p:sp>
        <p:nvSpPr>
          <p:cNvPr id="777" name=""/>
          <p:cNvSpPr/>
          <p:nvPr/>
        </p:nvSpPr>
        <p:spPr>
          <a:xfrm flipV="1" rot="16200000">
            <a:off x="10909080" y="1999080"/>
            <a:ext cx="681840" cy="72000"/>
          </a:xfrm>
          <a:custGeom>
            <a:avLst/>
            <a:gdLst/>
            <a:ahLst/>
            <a:rect l="l" t="t" r="r" b="b"/>
            <a:pathLst>
              <a:path w="203642" h="21600">
                <a:moveTo>
                  <a:pt x="9130" y="0"/>
                </a:moveTo>
                <a:arcTo wR="9130" hR="9130" stAng="16200000" swAng="-5400000"/>
                <a:lnTo>
                  <a:pt x="0" y="12470"/>
                </a:lnTo>
                <a:arcTo wR="9130" hR="9130" stAng="10800000" swAng="-5400000"/>
                <a:lnTo>
                  <a:pt x="194512" y="21600"/>
                </a:lnTo>
                <a:arcTo wR="172912" hR="9130" stAng="5400000" swAng="5400000"/>
                <a:lnTo>
                  <a:pt x="21600" y="9130"/>
                </a:lnTo>
                <a:arcTo wR="172912" hR="9130" stAng="10800000" swAng="5400000"/>
                <a:close/>
              </a:path>
            </a:pathLst>
          </a:custGeom>
          <a:solidFill>
            <a:srgbClr val="1e3d59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778" name="" descr=""/>
          <p:cNvPicPr/>
          <p:nvPr/>
        </p:nvPicPr>
        <p:blipFill>
          <a:blip r:embed="rId5"/>
          <a:stretch/>
        </p:blipFill>
        <p:spPr>
          <a:xfrm>
            <a:off x="9612000" y="91080"/>
            <a:ext cx="180000" cy="180000"/>
          </a:xfrm>
          <a:prstGeom prst="rect">
            <a:avLst/>
          </a:prstGeom>
          <a:ln w="0">
            <a:noFill/>
          </a:ln>
        </p:spPr>
      </p:pic>
      <p:sp>
        <p:nvSpPr>
          <p:cNvPr id="779" name=""/>
          <p:cNvSpPr/>
          <p:nvPr/>
        </p:nvSpPr>
        <p:spPr>
          <a:xfrm>
            <a:off x="3780000" y="2160000"/>
            <a:ext cx="720000" cy="720000"/>
          </a:xfrm>
          <a:prstGeom prst="ellipse">
            <a:avLst/>
          </a:prstGeom>
          <a:solidFill>
            <a:srgbClr val="1e3d59">
              <a:alpha val="80000"/>
            </a:srgbClr>
          </a:solidFill>
          <a:ln w="36000">
            <a:solidFill>
              <a:srgbClr val="ffff38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780" name=""/>
          <p:cNvSpPr/>
          <p:nvPr/>
        </p:nvSpPr>
        <p:spPr>
          <a:xfrm>
            <a:off x="4860000" y="2160000"/>
            <a:ext cx="720000" cy="720000"/>
          </a:xfrm>
          <a:prstGeom prst="ellipse">
            <a:avLst/>
          </a:prstGeom>
          <a:solidFill>
            <a:srgbClr val="1e3d59">
              <a:alpha val="80000"/>
            </a:srgbClr>
          </a:solidFill>
          <a:ln w="36000">
            <a:solidFill>
              <a:srgbClr val="80008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781" name=""/>
          <p:cNvSpPr/>
          <p:nvPr/>
        </p:nvSpPr>
        <p:spPr>
          <a:xfrm>
            <a:off x="5940000" y="2160000"/>
            <a:ext cx="720000" cy="720000"/>
          </a:xfrm>
          <a:prstGeom prst="ellipse">
            <a:avLst/>
          </a:prstGeom>
          <a:solidFill>
            <a:srgbClr val="1e3d59">
              <a:alpha val="80000"/>
            </a:srgbClr>
          </a:solidFill>
          <a:ln w="36000">
            <a:solidFill>
              <a:srgbClr val="80008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782" name=""/>
          <p:cNvSpPr/>
          <p:nvPr/>
        </p:nvSpPr>
        <p:spPr>
          <a:xfrm>
            <a:off x="7020000" y="2160000"/>
            <a:ext cx="720000" cy="720000"/>
          </a:xfrm>
          <a:prstGeom prst="ellipse">
            <a:avLst/>
          </a:prstGeom>
          <a:solidFill>
            <a:srgbClr val="1e3d59">
              <a:alpha val="80000"/>
            </a:srgbClr>
          </a:solidFill>
          <a:ln w="36000">
            <a:solidFill>
              <a:srgbClr val="2535d4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783" name=""/>
          <p:cNvSpPr/>
          <p:nvPr/>
        </p:nvSpPr>
        <p:spPr>
          <a:xfrm>
            <a:off x="8100000" y="2160000"/>
            <a:ext cx="720000" cy="720000"/>
          </a:xfrm>
          <a:prstGeom prst="ellipse">
            <a:avLst/>
          </a:prstGeom>
          <a:solidFill>
            <a:srgbClr val="1e3d59">
              <a:alpha val="80000"/>
            </a:srgbClr>
          </a:solidFill>
          <a:ln w="36000">
            <a:solidFill>
              <a:srgbClr val="2535d4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784" name=""/>
          <p:cNvSpPr/>
          <p:nvPr/>
        </p:nvSpPr>
        <p:spPr>
          <a:xfrm>
            <a:off x="9180000" y="2160000"/>
            <a:ext cx="720000" cy="720000"/>
          </a:xfrm>
          <a:prstGeom prst="ellipse">
            <a:avLst/>
          </a:prstGeom>
          <a:solidFill>
            <a:srgbClr val="1e3d59">
              <a:alpha val="80000"/>
            </a:srgbClr>
          </a:solidFill>
          <a:ln w="36000">
            <a:solidFill>
              <a:srgbClr val="2535d4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785" name=""/>
          <p:cNvSpPr/>
          <p:nvPr/>
        </p:nvSpPr>
        <p:spPr>
          <a:xfrm>
            <a:off x="10260000" y="2160000"/>
            <a:ext cx="720000" cy="720000"/>
          </a:xfrm>
          <a:prstGeom prst="ellipse">
            <a:avLst/>
          </a:prstGeom>
          <a:solidFill>
            <a:srgbClr val="1e3d59">
              <a:alpha val="80000"/>
            </a:srgbClr>
          </a:solidFill>
          <a:ln w="36000">
            <a:solidFill>
              <a:srgbClr val="069a2e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786" name=""/>
          <p:cNvSpPr/>
          <p:nvPr/>
        </p:nvSpPr>
        <p:spPr>
          <a:xfrm>
            <a:off x="3780000" y="3600000"/>
            <a:ext cx="720000" cy="720000"/>
          </a:xfrm>
          <a:prstGeom prst="ellipse">
            <a:avLst/>
          </a:prstGeom>
          <a:solidFill>
            <a:srgbClr val="1e3d59">
              <a:alpha val="80000"/>
            </a:srgbClr>
          </a:solidFill>
          <a:ln w="36000">
            <a:solidFill>
              <a:srgbClr val="069a2e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787" name=""/>
          <p:cNvSpPr/>
          <p:nvPr/>
        </p:nvSpPr>
        <p:spPr>
          <a:xfrm>
            <a:off x="4860000" y="3600000"/>
            <a:ext cx="720000" cy="720000"/>
          </a:xfrm>
          <a:prstGeom prst="ellipse">
            <a:avLst/>
          </a:prstGeom>
          <a:solidFill>
            <a:srgbClr val="1e3d59">
              <a:alpha val="80000"/>
            </a:srgbClr>
          </a:solidFill>
          <a:ln w="36000">
            <a:solidFill>
              <a:srgbClr val="069a2e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788" name=""/>
          <p:cNvSpPr/>
          <p:nvPr/>
        </p:nvSpPr>
        <p:spPr>
          <a:xfrm>
            <a:off x="5940000" y="3600000"/>
            <a:ext cx="720000" cy="720000"/>
          </a:xfrm>
          <a:prstGeom prst="ellipse">
            <a:avLst/>
          </a:prstGeom>
          <a:solidFill>
            <a:srgbClr val="1e3d59">
              <a:alpha val="80000"/>
            </a:srgbClr>
          </a:solidFill>
          <a:ln w="36000">
            <a:solidFill>
              <a:srgbClr val="069a2e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789" name=""/>
          <p:cNvSpPr/>
          <p:nvPr/>
        </p:nvSpPr>
        <p:spPr>
          <a:xfrm>
            <a:off x="7020000" y="3600000"/>
            <a:ext cx="720000" cy="720000"/>
          </a:xfrm>
          <a:prstGeom prst="ellipse">
            <a:avLst/>
          </a:prstGeom>
          <a:solidFill>
            <a:srgbClr val="1e3d59">
              <a:alpha val="80000"/>
            </a:srgbClr>
          </a:solidFill>
          <a:ln w="36000">
            <a:solidFill>
              <a:srgbClr val="069a2e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790" name=""/>
          <p:cNvSpPr/>
          <p:nvPr/>
        </p:nvSpPr>
        <p:spPr>
          <a:xfrm>
            <a:off x="8567640" y="1548000"/>
            <a:ext cx="1259640" cy="359640"/>
          </a:xfrm>
          <a:custGeom>
            <a:avLst/>
            <a:gdLst/>
            <a:ahLst/>
            <a:rect l="l" t="t" r="r" b="b"/>
            <a:pathLst>
              <a:path w="75600" h="21600">
                <a:moveTo>
                  <a:pt x="6077" y="0"/>
                </a:moveTo>
                <a:arcTo wR="6077" hR="6077" stAng="16200000" swAng="-5400000"/>
                <a:lnTo>
                  <a:pt x="0" y="15523"/>
                </a:lnTo>
                <a:arcTo wR="6077" hR="6077" stAng="10800000" swAng="-5400000"/>
                <a:lnTo>
                  <a:pt x="69523" y="21600"/>
                </a:lnTo>
                <a:arcTo wR="47923" hR="6077" stAng="5400000" swAng="5400000"/>
                <a:lnTo>
                  <a:pt x="21600" y="6077"/>
                </a:lnTo>
                <a:arcTo wR="47923" hR="6077" stAng="10800000" swAng="5400000"/>
                <a:close/>
              </a:path>
            </a:pathLst>
          </a:custGeom>
          <a:solidFill>
            <a:srgbClr val="1e3d59">
              <a:alpha val="5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buNone/>
            </a:pPr>
            <a:r>
              <a:rPr b="1" lang="fr-FR" sz="1200" spc="-1" strike="noStrike">
                <a:solidFill>
                  <a:srgbClr val="f5f0e1"/>
                </a:solidFill>
                <a:latin typeface="Arial"/>
              </a:rPr>
              <a:t>Avatars</a:t>
            </a:r>
            <a:endParaRPr b="1" lang="fr-FR" sz="1200" spc="-1" strike="noStrike">
              <a:solidFill>
                <a:srgbClr val="f5f0e1"/>
              </a:solidFill>
              <a:latin typeface="Arial"/>
            </a:endParaRPr>
          </a:p>
        </p:txBody>
      </p:sp>
      <p:sp>
        <p:nvSpPr>
          <p:cNvPr id="791" name=""/>
          <p:cNvSpPr txBox="1"/>
          <p:nvPr/>
        </p:nvSpPr>
        <p:spPr>
          <a:xfrm>
            <a:off x="3728160" y="2935800"/>
            <a:ext cx="843840" cy="2322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r>
              <a:rPr b="1" lang="fr-FR" sz="1000" spc="-1" strike="noStrike">
                <a:solidFill>
                  <a:srgbClr val="1e3d59"/>
                </a:solidFill>
                <a:latin typeface="Arial"/>
              </a:rPr>
              <a:t>Nom + Prix</a:t>
            </a:r>
            <a:endParaRPr b="1" lang="fr-FR" sz="1000" spc="-1" strike="noStrike">
              <a:solidFill>
                <a:srgbClr val="1e3d59"/>
              </a:solidFill>
              <a:latin typeface="Arial"/>
            </a:endParaRPr>
          </a:p>
        </p:txBody>
      </p:sp>
      <p:sp>
        <p:nvSpPr>
          <p:cNvPr id="792" name=""/>
          <p:cNvSpPr txBox="1"/>
          <p:nvPr/>
        </p:nvSpPr>
        <p:spPr>
          <a:xfrm>
            <a:off x="4808160" y="2936160"/>
            <a:ext cx="843840" cy="2322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r>
              <a:rPr b="1" lang="fr-FR" sz="1000" spc="-1" strike="noStrike">
                <a:solidFill>
                  <a:srgbClr val="1e3d59"/>
                </a:solidFill>
                <a:latin typeface="Arial"/>
              </a:rPr>
              <a:t>Nom + Prix</a:t>
            </a:r>
            <a:endParaRPr b="1" lang="fr-FR" sz="1000" spc="-1" strike="noStrike">
              <a:solidFill>
                <a:srgbClr val="1e3d59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3" name="Groupe 18"/>
          <p:cNvGrpSpPr/>
          <p:nvPr/>
        </p:nvGrpSpPr>
        <p:grpSpPr>
          <a:xfrm>
            <a:off x="3980160" y="1945440"/>
            <a:ext cx="4231080" cy="2966400"/>
            <a:chOff x="3980160" y="1945440"/>
            <a:chExt cx="4231080" cy="2966400"/>
          </a:xfrm>
        </p:grpSpPr>
        <p:sp>
          <p:nvSpPr>
            <p:cNvPr id="84" name="Rectangle : coins arrondis 12"/>
            <p:cNvSpPr/>
            <p:nvPr/>
          </p:nvSpPr>
          <p:spPr>
            <a:xfrm>
              <a:off x="3980160" y="1945440"/>
              <a:ext cx="4231080" cy="2966400"/>
            </a:xfrm>
            <a:prstGeom prst="roundRect">
              <a:avLst>
                <a:gd name="adj" fmla="val 4536"/>
              </a:avLst>
            </a:prstGeom>
            <a:solidFill>
              <a:schemeClr val="bg1">
                <a:lumMod val="85000"/>
              </a:schemeClr>
            </a:solidFill>
            <a:ln>
              <a:solidFill>
                <a:srgbClr val="ffffff">
                  <a:lumMod val="75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85" name="Rectangle : coins arrondis 13"/>
            <p:cNvSpPr/>
            <p:nvPr/>
          </p:nvSpPr>
          <p:spPr>
            <a:xfrm>
              <a:off x="4573800" y="2660400"/>
              <a:ext cx="3044520" cy="359640"/>
            </a:xfrm>
            <a:prstGeom prst="roundRect">
              <a:avLst>
                <a:gd name="adj" fmla="val 16667"/>
              </a:avLst>
            </a:prstGeom>
            <a:solidFill>
              <a:schemeClr val="bg1"/>
            </a:solidFill>
            <a:ln>
              <a:solidFill>
                <a:srgbClr val="ffffff">
                  <a:lumMod val="75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45000" bIns="45000" anchor="ctr">
              <a:noAutofit/>
            </a:bodyPr>
            <a:p>
              <a:pPr algn="ctr">
                <a:lnSpc>
                  <a:spcPct val="100000"/>
                </a:lnSpc>
                <a:buNone/>
              </a:pPr>
              <a:r>
                <a:rPr b="0" lang="fr-FR" sz="1400" spc="-1" strike="noStrike">
                  <a:solidFill>
                    <a:srgbClr val="808080"/>
                  </a:solidFill>
                  <a:latin typeface="Titillium Web Light"/>
                </a:rPr>
                <a:t>Identifiant</a:t>
              </a:r>
              <a:endParaRPr b="0" lang="fr-FR" sz="1400" spc="-1" strike="noStrike">
                <a:latin typeface="Arial"/>
              </a:endParaRPr>
            </a:p>
          </p:txBody>
        </p:sp>
        <p:sp>
          <p:nvSpPr>
            <p:cNvPr id="86" name="Rectangle : coins arrondis 14"/>
            <p:cNvSpPr/>
            <p:nvPr/>
          </p:nvSpPr>
          <p:spPr>
            <a:xfrm>
              <a:off x="4573800" y="3162960"/>
              <a:ext cx="3044520" cy="359640"/>
            </a:xfrm>
            <a:prstGeom prst="roundRect">
              <a:avLst>
                <a:gd name="adj" fmla="val 16667"/>
              </a:avLst>
            </a:prstGeom>
            <a:solidFill>
              <a:schemeClr val="bg1"/>
            </a:solidFill>
            <a:ln>
              <a:solidFill>
                <a:srgbClr val="ffffff">
                  <a:lumMod val="75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45000" bIns="45000" anchor="ctr">
              <a:noAutofit/>
            </a:bodyPr>
            <a:p>
              <a:pPr algn="ctr">
                <a:lnSpc>
                  <a:spcPct val="100000"/>
                </a:lnSpc>
                <a:buNone/>
              </a:pPr>
              <a:r>
                <a:rPr b="0" lang="fr-FR" sz="1400" spc="-1" strike="noStrike">
                  <a:solidFill>
                    <a:srgbClr val="808080"/>
                  </a:solidFill>
                  <a:latin typeface="Titillium Web Light"/>
                </a:rPr>
                <a:t>Mot de passe</a:t>
              </a:r>
              <a:endParaRPr b="0" lang="fr-FR" sz="1400" spc="-1" strike="noStrike">
                <a:latin typeface="Arial"/>
              </a:endParaRPr>
            </a:p>
          </p:txBody>
        </p:sp>
        <p:sp>
          <p:nvSpPr>
            <p:cNvPr id="87" name="Rectangle : coins arrondis 16"/>
            <p:cNvSpPr/>
            <p:nvPr/>
          </p:nvSpPr>
          <p:spPr>
            <a:xfrm>
              <a:off x="4573800" y="3665880"/>
              <a:ext cx="1439640" cy="359640"/>
            </a:xfrm>
            <a:prstGeom prst="roundRect">
              <a:avLst>
                <a:gd name="adj" fmla="val 16667"/>
              </a:avLst>
            </a:prstGeom>
            <a:solidFill>
              <a:schemeClr val="bg1">
                <a:lumMod val="95000"/>
              </a:schemeClr>
            </a:solidFill>
            <a:ln>
              <a:solidFill>
                <a:srgbClr val="ffffff">
                  <a:lumMod val="75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45000" bIns="45000" anchor="ctr">
              <a:noAutofit/>
            </a:bodyPr>
            <a:p>
              <a:pPr algn="ctr">
                <a:lnSpc>
                  <a:spcPct val="100000"/>
                </a:lnSpc>
                <a:buNone/>
              </a:pPr>
              <a:r>
                <a:rPr b="0" lang="fr-FR" sz="1400" spc="-1" strike="noStrike">
                  <a:solidFill>
                    <a:srgbClr val="808080"/>
                  </a:solidFill>
                  <a:latin typeface="Titillium Web Light"/>
                </a:rPr>
                <a:t>Connexion</a:t>
              </a:r>
              <a:endParaRPr b="0" lang="fr-FR" sz="1400" spc="-1" strike="noStrike">
                <a:latin typeface="Arial"/>
              </a:endParaRPr>
            </a:p>
          </p:txBody>
        </p:sp>
        <p:sp>
          <p:nvSpPr>
            <p:cNvPr id="88" name="Rectangle : coins arrondis 17"/>
            <p:cNvSpPr/>
            <p:nvPr/>
          </p:nvSpPr>
          <p:spPr>
            <a:xfrm>
              <a:off x="6178680" y="3665880"/>
              <a:ext cx="1439640" cy="359640"/>
            </a:xfrm>
            <a:prstGeom prst="roundRect">
              <a:avLst>
                <a:gd name="adj" fmla="val 16667"/>
              </a:avLst>
            </a:prstGeom>
            <a:solidFill>
              <a:srgbClr val="e0e0e0"/>
            </a:solidFill>
            <a:ln>
              <a:solidFill>
                <a:srgbClr val="ffffff">
                  <a:lumMod val="75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45000" bIns="45000" anchor="ctr">
              <a:noAutofit/>
            </a:bodyPr>
            <a:p>
              <a:pPr algn="ctr">
                <a:lnSpc>
                  <a:spcPct val="100000"/>
                </a:lnSpc>
                <a:buNone/>
              </a:pPr>
              <a:r>
                <a:rPr b="0" lang="fr-FR" sz="1400" spc="-1" strike="noStrike">
                  <a:solidFill>
                    <a:srgbClr val="808080"/>
                  </a:solidFill>
                  <a:latin typeface="Titillium Web Light"/>
                </a:rPr>
                <a:t>Créer compte</a:t>
              </a:r>
              <a:endParaRPr b="0" lang="fr-FR" sz="1400" spc="-1" strike="noStrike">
                <a:latin typeface="Arial"/>
              </a:endParaRPr>
            </a:p>
          </p:txBody>
        </p:sp>
      </p:grpSp>
      <p:sp>
        <p:nvSpPr>
          <p:cNvPr id="89" name=""/>
          <p:cNvSpPr/>
          <p:nvPr/>
        </p:nvSpPr>
        <p:spPr>
          <a:xfrm>
            <a:off x="180000" y="5220000"/>
            <a:ext cx="1800000" cy="1440000"/>
          </a:xfrm>
          <a:prstGeom prst="flowChartAlternateProcess">
            <a:avLst/>
          </a:prstGeom>
          <a:solidFill>
            <a:srgbClr val="ffb66c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buNone/>
            </a:pPr>
            <a:r>
              <a:rPr b="1" lang="fr-FR" sz="1400" spc="-1" strike="noStrike">
                <a:solidFill>
                  <a:srgbClr val="333333"/>
                </a:solidFill>
                <a:latin typeface="Arial"/>
              </a:rPr>
              <a:t>Fonctions :</a:t>
            </a:r>
            <a:endParaRPr b="1" lang="fr-FR" sz="1400" spc="-1" strike="noStrike">
              <a:solidFill>
                <a:srgbClr val="333333"/>
              </a:solidFill>
              <a:latin typeface="Arial"/>
            </a:endParaRPr>
          </a:p>
          <a:p>
            <a:pPr algn="ctr">
              <a:buNone/>
            </a:pPr>
            <a:endParaRPr b="1" lang="fr-FR" sz="1200" spc="-1" strike="noStrike">
              <a:solidFill>
                <a:srgbClr val="333333"/>
              </a:solidFill>
              <a:latin typeface="Arial"/>
            </a:endParaRPr>
          </a:p>
          <a:p>
            <a:pPr algn="ctr">
              <a:buNone/>
            </a:pPr>
            <a:r>
              <a:rPr b="1" lang="fr-FR" sz="1200" spc="-1" strike="noStrike">
                <a:solidFill>
                  <a:srgbClr val="333333"/>
                </a:solidFill>
                <a:latin typeface="Arial"/>
              </a:rPr>
              <a:t>- Creation compte</a:t>
            </a:r>
            <a:endParaRPr b="1" lang="fr-FR" sz="1200" spc="-1" strike="noStrike">
              <a:solidFill>
                <a:srgbClr val="333333"/>
              </a:solidFill>
              <a:latin typeface="Arial"/>
            </a:endParaRPr>
          </a:p>
          <a:p>
            <a:pPr algn="ctr">
              <a:buNone/>
            </a:pPr>
            <a:r>
              <a:rPr b="1" lang="fr-FR" sz="1200" spc="-1" strike="noStrike">
                <a:solidFill>
                  <a:srgbClr val="333333"/>
                </a:solidFill>
                <a:latin typeface="Arial"/>
              </a:rPr>
              <a:t>- Log in</a:t>
            </a:r>
            <a:endParaRPr b="1" lang="fr-FR" sz="1200" spc="-1" strike="noStrike">
              <a:solidFill>
                <a:srgbClr val="333333"/>
              </a:solidFill>
              <a:latin typeface="Arial"/>
            </a:endParaRPr>
          </a:p>
          <a:p>
            <a:pPr algn="ctr">
              <a:buNone/>
            </a:pPr>
            <a:r>
              <a:rPr b="1" lang="fr-FR" sz="1200" spc="-1" strike="noStrike">
                <a:solidFill>
                  <a:srgbClr val="333333"/>
                </a:solidFill>
                <a:latin typeface="Arial"/>
              </a:rPr>
              <a:t>- Erreur si auth</a:t>
            </a:r>
            <a:endParaRPr b="1" lang="fr-FR" sz="1200" spc="-1" strike="noStrike">
              <a:solidFill>
                <a:srgbClr val="333333"/>
              </a:solidFill>
              <a:latin typeface="Arial"/>
            </a:endParaRPr>
          </a:p>
          <a:p>
            <a:pPr algn="ctr">
              <a:buNone/>
            </a:pPr>
            <a:r>
              <a:rPr b="1" lang="fr-FR" sz="1200" spc="-1" strike="noStrike">
                <a:solidFill>
                  <a:srgbClr val="333333"/>
                </a:solidFill>
                <a:latin typeface="Arial"/>
              </a:rPr>
              <a:t>- Erreur si creation</a:t>
            </a:r>
            <a:endParaRPr b="1" lang="fr-FR" sz="1200" spc="-1" strike="noStrike">
              <a:solidFill>
                <a:srgbClr val="333333"/>
              </a:solidFill>
              <a:latin typeface="Arial"/>
            </a:endParaRPr>
          </a:p>
        </p:txBody>
      </p:sp>
      <p:sp>
        <p:nvSpPr>
          <p:cNvPr id="90" name=""/>
          <p:cNvSpPr txBox="1"/>
          <p:nvPr/>
        </p:nvSpPr>
        <p:spPr>
          <a:xfrm>
            <a:off x="5244840" y="4230720"/>
            <a:ext cx="1595160" cy="2692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r>
              <a:rPr b="0" lang="fr-FR" sz="1200" spc="-1" strike="noStrike">
                <a:solidFill>
                  <a:srgbClr val="808080"/>
                </a:solidFill>
                <a:latin typeface="Titillium Web Light"/>
              </a:rPr>
              <a:t>Mot de passe oublié</a:t>
            </a:r>
            <a:endParaRPr b="0" lang="fr-FR" sz="12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3" name=""/>
          <p:cNvSpPr/>
          <p:nvPr/>
        </p:nvSpPr>
        <p:spPr>
          <a:xfrm>
            <a:off x="3420000" y="900360"/>
            <a:ext cx="7920000" cy="4499640"/>
          </a:xfrm>
          <a:custGeom>
            <a:avLst/>
            <a:gdLst/>
            <a:ahLst/>
            <a:rect l="l" t="t" r="r" b="b"/>
            <a:pathLst>
              <a:path w="38018" h="21600">
                <a:moveTo>
                  <a:pt x="2218" y="0"/>
                </a:moveTo>
                <a:arcTo wR="2218" hR="2218" stAng="16200000" swAng="-5400000"/>
                <a:lnTo>
                  <a:pt x="0" y="19382"/>
                </a:lnTo>
                <a:arcTo wR="2218" hR="2218" stAng="10800000" swAng="-5400000"/>
                <a:lnTo>
                  <a:pt x="35800" y="21600"/>
                </a:lnTo>
                <a:arcTo wR="14200" hR="2218" stAng="5400000" swAng="5400000"/>
                <a:lnTo>
                  <a:pt x="21600" y="2218"/>
                </a:lnTo>
                <a:arcTo wR="14200" hR="2218" stAng="10800000" swAng="5400000"/>
                <a:close/>
              </a:path>
            </a:pathLst>
          </a:custGeom>
          <a:solidFill>
            <a:srgbClr val="f5f0e1">
              <a:alpha val="80000"/>
            </a:srgbClr>
          </a:solidFill>
          <a:ln w="0"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</p:sp>
      <p:sp>
        <p:nvSpPr>
          <p:cNvPr id="794" name="Rectangle 43"/>
          <p:cNvSpPr/>
          <p:nvPr/>
        </p:nvSpPr>
        <p:spPr>
          <a:xfrm>
            <a:off x="0" y="0"/>
            <a:ext cx="12191760" cy="369360"/>
          </a:xfrm>
          <a:prstGeom prst="rect">
            <a:avLst/>
          </a:prstGeom>
          <a:solidFill>
            <a:srgbClr val="f5f0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795" name="Rectangle 44"/>
          <p:cNvSpPr/>
          <p:nvPr/>
        </p:nvSpPr>
        <p:spPr>
          <a:xfrm>
            <a:off x="0" y="0"/>
            <a:ext cx="12191760" cy="390240"/>
          </a:xfrm>
          <a:prstGeom prst="rect">
            <a:avLst/>
          </a:prstGeom>
          <a:solidFill>
            <a:srgbClr val="f5f0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796" name="Connecteur droit 25"/>
          <p:cNvSpPr/>
          <p:nvPr/>
        </p:nvSpPr>
        <p:spPr>
          <a:xfrm>
            <a:off x="0" y="380880"/>
            <a:ext cx="12191760" cy="360"/>
          </a:xfrm>
          <a:prstGeom prst="line">
            <a:avLst/>
          </a:prstGeom>
          <a:ln>
            <a:solidFill>
              <a:srgbClr val="ffffff">
                <a:lumMod val="75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797" name="Image 52" descr=""/>
          <p:cNvPicPr/>
          <p:nvPr/>
        </p:nvPicPr>
        <p:blipFill>
          <a:blip r:embed="rId1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saturation sat="0"/>
                    </a14:imgEffect>
                  </a14:imgLayer>
                </a14:imgProps>
              </a:ext>
            </a:extLst>
          </a:blip>
          <a:srcRect l="27825" t="31430" r="60893" b="48572"/>
          <a:stretch/>
        </p:blipFill>
        <p:spPr>
          <a:xfrm>
            <a:off x="11883960" y="81000"/>
            <a:ext cx="215640" cy="215640"/>
          </a:xfrm>
          <a:prstGeom prst="rect">
            <a:avLst/>
          </a:prstGeom>
          <a:ln w="3175">
            <a:noFill/>
          </a:ln>
        </p:spPr>
      </p:pic>
      <p:grpSp>
        <p:nvGrpSpPr>
          <p:cNvPr id="798" name="Groupe 54"/>
          <p:cNvGrpSpPr/>
          <p:nvPr/>
        </p:nvGrpSpPr>
        <p:grpSpPr>
          <a:xfrm>
            <a:off x="10143000" y="40320"/>
            <a:ext cx="1418040" cy="272880"/>
            <a:chOff x="10143000" y="40320"/>
            <a:chExt cx="1418040" cy="272880"/>
          </a:xfrm>
        </p:grpSpPr>
        <p:pic>
          <p:nvPicPr>
            <p:cNvPr id="799" name="Image 53" descr=""/>
            <p:cNvPicPr/>
            <p:nvPr/>
          </p:nvPicPr>
          <p:blipFill>
            <a:blip r:embed="rId2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saturation sat="0"/>
                      </a14:imgEffect>
                    </a14:imgLayer>
                  </a14:imgProps>
                </a:ext>
              </a:extLst>
            </a:blip>
            <a:srcRect l="27108" t="31244" r="59779" b="48611"/>
            <a:stretch/>
          </p:blipFill>
          <p:spPr>
            <a:xfrm>
              <a:off x="10143000" y="70200"/>
              <a:ext cx="251640" cy="21744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800" name="ZoneTexte 66"/>
            <p:cNvSpPr/>
            <p:nvPr/>
          </p:nvSpPr>
          <p:spPr>
            <a:xfrm>
              <a:off x="10395000" y="40320"/>
              <a:ext cx="1166040" cy="272880"/>
            </a:xfrm>
            <a:prstGeom prst="rect">
              <a:avLst/>
            </a:prstGeom>
            <a:solidFill>
              <a:srgbClr val="f5f0e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spAutoFit/>
            </a:bodyPr>
            <a:p>
              <a:pPr>
                <a:lnSpc>
                  <a:spcPct val="100000"/>
                </a:lnSpc>
                <a:buNone/>
              </a:pPr>
              <a:r>
                <a:rPr b="0" lang="fr-FR" sz="1200" spc="-1" strike="noStrike">
                  <a:solidFill>
                    <a:srgbClr val="000000"/>
                  </a:solidFill>
                  <a:latin typeface="Titillium Web"/>
                </a:rPr>
                <a:t>999.99 $</a:t>
              </a:r>
              <a:endParaRPr b="0" lang="fr-FR" sz="1200" spc="-1" strike="noStrike">
                <a:latin typeface="Arial"/>
              </a:endParaRPr>
            </a:p>
          </p:txBody>
        </p:sp>
      </p:grpSp>
      <p:grpSp>
        <p:nvGrpSpPr>
          <p:cNvPr id="801" name="Groupe 55"/>
          <p:cNvGrpSpPr/>
          <p:nvPr/>
        </p:nvGrpSpPr>
        <p:grpSpPr>
          <a:xfrm>
            <a:off x="8502840" y="91080"/>
            <a:ext cx="1317240" cy="242640"/>
            <a:chOff x="8502840" y="91080"/>
            <a:chExt cx="1317240" cy="242640"/>
          </a:xfrm>
        </p:grpSpPr>
        <p:pic>
          <p:nvPicPr>
            <p:cNvPr id="802" name="Image 54" descr=""/>
            <p:cNvPicPr/>
            <p:nvPr/>
          </p:nvPicPr>
          <p:blipFill>
            <a:blip r:embed="rId3"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saturation sat="0"/>
                      </a14:imgEffect>
                    </a14:imgLayer>
                  </a14:imgProps>
                </a:ext>
              </a:extLst>
            </a:blip>
            <a:srcRect l="28165" t="32056" r="61224" b="50000"/>
            <a:stretch/>
          </p:blipFill>
          <p:spPr>
            <a:xfrm>
              <a:off x="8502840" y="111960"/>
              <a:ext cx="151200" cy="14364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803" name="ZoneTexte 67"/>
            <p:cNvSpPr/>
            <p:nvPr/>
          </p:nvSpPr>
          <p:spPr>
            <a:xfrm>
              <a:off x="8654040" y="91080"/>
              <a:ext cx="1166040" cy="242640"/>
            </a:xfrm>
            <a:prstGeom prst="rect">
              <a:avLst/>
            </a:prstGeom>
            <a:solidFill>
              <a:srgbClr val="f5f0e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spAutoFit/>
            </a:bodyPr>
            <a:p>
              <a:pPr>
                <a:lnSpc>
                  <a:spcPct val="100000"/>
                </a:lnSpc>
                <a:buNone/>
              </a:pPr>
              <a:r>
                <a:rPr b="0" lang="fr-FR" sz="1000" spc="-1" strike="noStrike">
                  <a:solidFill>
                    <a:srgbClr val="2f5597"/>
                  </a:solidFill>
                  <a:latin typeface="Titillium Web Light"/>
                </a:rPr>
                <a:t>523 items</a:t>
              </a:r>
              <a:endParaRPr b="0" lang="fr-FR" sz="1000" spc="-1" strike="noStrike">
                <a:latin typeface="Arial"/>
              </a:endParaRPr>
            </a:p>
          </p:txBody>
        </p:sp>
      </p:grpSp>
      <p:grpSp>
        <p:nvGrpSpPr>
          <p:cNvPr id="804" name="Groupe 56"/>
          <p:cNvGrpSpPr/>
          <p:nvPr/>
        </p:nvGrpSpPr>
        <p:grpSpPr>
          <a:xfrm>
            <a:off x="6945120" y="91080"/>
            <a:ext cx="1234800" cy="242640"/>
            <a:chOff x="6945120" y="91080"/>
            <a:chExt cx="1234800" cy="242640"/>
          </a:xfrm>
        </p:grpSpPr>
        <p:pic>
          <p:nvPicPr>
            <p:cNvPr id="805" name="Image 55" descr=""/>
            <p:cNvPicPr/>
            <p:nvPr/>
          </p:nvPicPr>
          <p:blipFill>
            <a:blip r:embed="rId4">
              <a:extLst>
                <a:ext uri="{BEBA8EAE-BF5A-486C-A8C5-ECC9F3942E4B}">
                  <a14:imgProps xmlns:a14="http://schemas.microsoft.com/office/drawing/2010/main">
                    <a14:imgLayer r:embed="rId8">
                      <a14:imgEffect>
                        <a14:saturation sat="0"/>
                      </a14:imgEffect>
                    </a14:imgLayer>
                  </a14:imgProps>
                </a:ext>
              </a:extLst>
            </a:blip>
            <a:srcRect l="28165" t="32056" r="61224" b="48226"/>
            <a:stretch/>
          </p:blipFill>
          <p:spPr>
            <a:xfrm>
              <a:off x="6945120" y="142200"/>
              <a:ext cx="137520" cy="14364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806" name="ZoneTexte 68"/>
            <p:cNvSpPr/>
            <p:nvPr/>
          </p:nvSpPr>
          <p:spPr>
            <a:xfrm>
              <a:off x="7013880" y="91080"/>
              <a:ext cx="1166040" cy="242640"/>
            </a:xfrm>
            <a:prstGeom prst="rect">
              <a:avLst/>
            </a:prstGeom>
            <a:solidFill>
              <a:srgbClr val="f5f0e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spAutoFit/>
            </a:bodyPr>
            <a:p>
              <a:pPr>
                <a:lnSpc>
                  <a:spcPct val="100000"/>
                </a:lnSpc>
                <a:buNone/>
              </a:pPr>
              <a:r>
                <a:rPr b="0" lang="fr-FR" sz="1000" spc="-1" strike="noStrike">
                  <a:solidFill>
                    <a:srgbClr val="2f5597"/>
                  </a:solidFill>
                  <a:latin typeface="Titillium Web Light"/>
                </a:rPr>
                <a:t>Popularity : 8.5</a:t>
              </a:r>
              <a:endParaRPr b="0" lang="fr-FR" sz="1000" spc="-1" strike="noStrike">
                <a:latin typeface="Arial"/>
              </a:endParaRPr>
            </a:p>
          </p:txBody>
        </p:sp>
      </p:grpSp>
      <p:sp>
        <p:nvSpPr>
          <p:cNvPr id="807" name="ZoneTexte 69"/>
          <p:cNvSpPr/>
          <p:nvPr/>
        </p:nvSpPr>
        <p:spPr>
          <a:xfrm>
            <a:off x="3672000" y="0"/>
            <a:ext cx="2358720" cy="369360"/>
          </a:xfrm>
          <a:prstGeom prst="rect">
            <a:avLst/>
          </a:prstGeom>
          <a:solidFill>
            <a:srgbClr val="f5f0e1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fr-FR" sz="1400" spc="-1" strike="noStrike">
                <a:solidFill>
                  <a:srgbClr val="000000"/>
                </a:solidFill>
                <a:latin typeface="Titillium Web"/>
              </a:rPr>
              <a:t>GrosseCourgedu93</a:t>
            </a:r>
            <a:endParaRPr b="0" lang="fr-FR" sz="1400" spc="-1" strike="noStrike">
              <a:latin typeface="Arial"/>
            </a:endParaRPr>
          </a:p>
        </p:txBody>
      </p:sp>
      <p:sp>
        <p:nvSpPr>
          <p:cNvPr id="808" name="Connecteur droit 26"/>
          <p:cNvSpPr/>
          <p:nvPr/>
        </p:nvSpPr>
        <p:spPr>
          <a:xfrm>
            <a:off x="3652560" y="380520"/>
            <a:ext cx="2378160" cy="360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809" name="Rectangle 45"/>
          <p:cNvSpPr/>
          <p:nvPr/>
        </p:nvSpPr>
        <p:spPr>
          <a:xfrm>
            <a:off x="0" y="0"/>
            <a:ext cx="2645640" cy="1091880"/>
          </a:xfrm>
          <a:prstGeom prst="rect">
            <a:avLst/>
          </a:prstGeom>
          <a:solidFill>
            <a:srgbClr val="f5f0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1" lang="fr-FR" sz="4000" spc="-1" strike="noStrike">
                <a:solidFill>
                  <a:srgbClr val="3b4d61"/>
                </a:solidFill>
                <a:latin typeface="Titillium Web"/>
              </a:rPr>
              <a:t>LOGO</a:t>
            </a:r>
            <a:endParaRPr b="1" lang="fr-FR" sz="4000" spc="-1" strike="noStrike">
              <a:solidFill>
                <a:srgbClr val="3b4d61"/>
              </a:solidFill>
              <a:latin typeface="Arial"/>
            </a:endParaRPr>
          </a:p>
        </p:txBody>
      </p:sp>
      <p:sp>
        <p:nvSpPr>
          <p:cNvPr id="810" name=""/>
          <p:cNvSpPr/>
          <p:nvPr/>
        </p:nvSpPr>
        <p:spPr>
          <a:xfrm>
            <a:off x="180000" y="1260000"/>
            <a:ext cx="2340000" cy="2160000"/>
          </a:xfrm>
          <a:custGeom>
            <a:avLst/>
            <a:gdLst/>
            <a:ahLst/>
            <a:rect l="l" t="t" r="r" b="b"/>
            <a:pathLst>
              <a:path w="23400" h="21600">
                <a:moveTo>
                  <a:pt x="2766" y="0"/>
                </a:moveTo>
                <a:arcTo wR="2766" hR="2766" stAng="16200000" swAng="-5400000"/>
                <a:lnTo>
                  <a:pt x="0" y="18834"/>
                </a:lnTo>
                <a:arcTo wR="2766" hR="2766" stAng="10800000" swAng="-5400000"/>
                <a:lnTo>
                  <a:pt x="20634" y="21600"/>
                </a:lnTo>
                <a:arcTo wR="966" hR="2766" stAng="5400000" swAng="-5400000"/>
                <a:lnTo>
                  <a:pt x="21600" y="2766"/>
                </a:lnTo>
                <a:arcTo wR="966" hR="2766" stAng="0" swAng="-5400000"/>
                <a:close/>
              </a:path>
            </a:pathLst>
          </a:custGeom>
          <a:solidFill>
            <a:srgbClr val="f5f0e1">
              <a:alpha val="8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811" name=""/>
          <p:cNvSpPr/>
          <p:nvPr/>
        </p:nvSpPr>
        <p:spPr>
          <a:xfrm>
            <a:off x="408600" y="1397520"/>
            <a:ext cx="1882800" cy="342000"/>
          </a:xfrm>
          <a:custGeom>
            <a:avLst/>
            <a:gdLst/>
            <a:ahLst/>
            <a:rect l="l" t="t" r="r" b="b"/>
            <a:pathLst>
              <a:path w="118811" h="21600">
                <a:moveTo>
                  <a:pt x="3460" y="0"/>
                </a:moveTo>
                <a:arcTo wR="3460" hR="3460" stAng="16200000" swAng="-5400000"/>
                <a:lnTo>
                  <a:pt x="0" y="18140"/>
                </a:lnTo>
                <a:arcTo wR="3460" hR="3460" stAng="10800000" swAng="-5400000"/>
                <a:lnTo>
                  <a:pt x="115352" y="21600"/>
                </a:lnTo>
                <a:arcTo wR="93752" hR="3460" stAng="5400000" swAng="5400000"/>
                <a:lnTo>
                  <a:pt x="21600" y="3460"/>
                </a:lnTo>
                <a:arcTo wR="93752" hR="3460" stAng="10800000" swAng="5400000"/>
                <a:close/>
              </a:path>
            </a:pathLst>
          </a:custGeom>
          <a:solidFill>
            <a:srgbClr val="1e3d59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buNone/>
            </a:pPr>
            <a:r>
              <a:rPr b="1" lang="fr-FR" sz="1400" spc="-1" strike="noStrike">
                <a:solidFill>
                  <a:srgbClr val="f5f0e1"/>
                </a:solidFill>
                <a:latin typeface="Arial"/>
              </a:rPr>
              <a:t>Page Utilisateur</a:t>
            </a:r>
            <a:endParaRPr b="1" lang="fr-FR" sz="1400" spc="-1" strike="noStrike">
              <a:solidFill>
                <a:srgbClr val="f5f0e1"/>
              </a:solidFill>
              <a:latin typeface="Arial"/>
            </a:endParaRPr>
          </a:p>
        </p:txBody>
      </p:sp>
      <p:sp>
        <p:nvSpPr>
          <p:cNvPr id="812" name=""/>
          <p:cNvSpPr/>
          <p:nvPr/>
        </p:nvSpPr>
        <p:spPr>
          <a:xfrm>
            <a:off x="408960" y="1757520"/>
            <a:ext cx="1882800" cy="342000"/>
          </a:xfrm>
          <a:custGeom>
            <a:avLst/>
            <a:gdLst/>
            <a:ahLst/>
            <a:rect l="l" t="t" r="r" b="b"/>
            <a:pathLst>
              <a:path w="118811" h="21600">
                <a:moveTo>
                  <a:pt x="3460" y="0"/>
                </a:moveTo>
                <a:arcTo wR="3460" hR="3460" stAng="16200000" swAng="-5400000"/>
                <a:lnTo>
                  <a:pt x="0" y="18140"/>
                </a:lnTo>
                <a:arcTo wR="3460" hR="3460" stAng="10800000" swAng="-5400000"/>
                <a:lnTo>
                  <a:pt x="115352" y="21600"/>
                </a:lnTo>
                <a:arcTo wR="93752" hR="3460" stAng="5400000" swAng="5400000"/>
                <a:lnTo>
                  <a:pt x="21600" y="3460"/>
                </a:lnTo>
                <a:arcTo wR="93752" hR="3460" stAng="10800000" swAng="5400000"/>
                <a:close/>
              </a:path>
            </a:pathLst>
          </a:custGeom>
          <a:solidFill>
            <a:srgbClr val="1e3d59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buNone/>
            </a:pPr>
            <a:r>
              <a:rPr b="1" lang="fr-FR" sz="1400" spc="-1" strike="noStrike">
                <a:solidFill>
                  <a:srgbClr val="f5f0e1"/>
                </a:solidFill>
                <a:latin typeface="Arial"/>
              </a:rPr>
              <a:t>Craft</a:t>
            </a:r>
            <a:endParaRPr b="1" lang="fr-FR" sz="1400" spc="-1" strike="noStrike">
              <a:solidFill>
                <a:srgbClr val="f5f0e1"/>
              </a:solidFill>
              <a:latin typeface="Arial"/>
            </a:endParaRPr>
          </a:p>
        </p:txBody>
      </p:sp>
      <p:sp>
        <p:nvSpPr>
          <p:cNvPr id="813" name=""/>
          <p:cNvSpPr/>
          <p:nvPr/>
        </p:nvSpPr>
        <p:spPr>
          <a:xfrm>
            <a:off x="408600" y="2117880"/>
            <a:ext cx="1882800" cy="342000"/>
          </a:xfrm>
          <a:custGeom>
            <a:avLst/>
            <a:gdLst/>
            <a:ahLst/>
            <a:rect l="l" t="t" r="r" b="b"/>
            <a:pathLst>
              <a:path w="118811" h="21600">
                <a:moveTo>
                  <a:pt x="3460" y="0"/>
                </a:moveTo>
                <a:arcTo wR="3460" hR="3460" stAng="16200000" swAng="-5400000"/>
                <a:lnTo>
                  <a:pt x="0" y="18140"/>
                </a:lnTo>
                <a:arcTo wR="3460" hR="3460" stAng="10800000" swAng="-5400000"/>
                <a:lnTo>
                  <a:pt x="115352" y="21600"/>
                </a:lnTo>
                <a:arcTo wR="93752" hR="3460" stAng="5400000" swAng="5400000"/>
                <a:lnTo>
                  <a:pt x="21600" y="3460"/>
                </a:lnTo>
                <a:arcTo wR="93752" hR="3460" stAng="10800000" swAng="5400000"/>
                <a:close/>
              </a:path>
            </a:pathLst>
          </a:custGeom>
          <a:solidFill>
            <a:srgbClr val="1e3d59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buNone/>
            </a:pPr>
            <a:r>
              <a:rPr b="1" lang="fr-FR" sz="1400" spc="-1" strike="noStrike">
                <a:solidFill>
                  <a:srgbClr val="f5f0e1"/>
                </a:solidFill>
                <a:latin typeface="Arial"/>
              </a:rPr>
              <a:t>Marché</a:t>
            </a:r>
            <a:endParaRPr b="1" lang="fr-FR" sz="1400" spc="-1" strike="noStrike">
              <a:solidFill>
                <a:srgbClr val="f5f0e1"/>
              </a:solidFill>
              <a:latin typeface="Arial"/>
            </a:endParaRPr>
          </a:p>
        </p:txBody>
      </p:sp>
      <p:sp>
        <p:nvSpPr>
          <p:cNvPr id="814" name=""/>
          <p:cNvSpPr/>
          <p:nvPr/>
        </p:nvSpPr>
        <p:spPr>
          <a:xfrm>
            <a:off x="408960" y="2478240"/>
            <a:ext cx="1882800" cy="342000"/>
          </a:xfrm>
          <a:custGeom>
            <a:avLst/>
            <a:gdLst/>
            <a:ahLst/>
            <a:rect l="l" t="t" r="r" b="b"/>
            <a:pathLst>
              <a:path w="118811" h="21600">
                <a:moveTo>
                  <a:pt x="3460" y="0"/>
                </a:moveTo>
                <a:arcTo wR="3460" hR="3460" stAng="16200000" swAng="-5400000"/>
                <a:lnTo>
                  <a:pt x="0" y="18140"/>
                </a:lnTo>
                <a:arcTo wR="3460" hR="3460" stAng="10800000" swAng="-5400000"/>
                <a:lnTo>
                  <a:pt x="115352" y="21600"/>
                </a:lnTo>
                <a:arcTo wR="93752" hR="3460" stAng="5400000" swAng="5400000"/>
                <a:lnTo>
                  <a:pt x="21600" y="3460"/>
                </a:lnTo>
                <a:arcTo wR="93752" hR="3460" stAng="10800000" swAng="5400000"/>
                <a:close/>
              </a:path>
            </a:pathLst>
          </a:custGeom>
          <a:solidFill>
            <a:srgbClr val="1e3d59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buNone/>
            </a:pPr>
            <a:r>
              <a:rPr b="1" lang="fr-FR" sz="1400" spc="-1" strike="noStrike">
                <a:solidFill>
                  <a:srgbClr val="f5f0e1"/>
                </a:solidFill>
                <a:latin typeface="Arial"/>
              </a:rPr>
              <a:t>Galerie</a:t>
            </a:r>
            <a:endParaRPr b="1" lang="fr-FR" sz="1400" spc="-1" strike="noStrike">
              <a:solidFill>
                <a:srgbClr val="f5f0e1"/>
              </a:solidFill>
              <a:latin typeface="Arial"/>
            </a:endParaRPr>
          </a:p>
        </p:txBody>
      </p:sp>
      <p:sp>
        <p:nvSpPr>
          <p:cNvPr id="815" name=""/>
          <p:cNvSpPr/>
          <p:nvPr/>
        </p:nvSpPr>
        <p:spPr>
          <a:xfrm>
            <a:off x="409320" y="2838600"/>
            <a:ext cx="1882800" cy="342000"/>
          </a:xfrm>
          <a:custGeom>
            <a:avLst/>
            <a:gdLst/>
            <a:ahLst/>
            <a:rect l="l" t="t" r="r" b="b"/>
            <a:pathLst>
              <a:path w="118811" h="21600">
                <a:moveTo>
                  <a:pt x="3460" y="0"/>
                </a:moveTo>
                <a:arcTo wR="3460" hR="3460" stAng="16200000" swAng="-5400000"/>
                <a:lnTo>
                  <a:pt x="0" y="18140"/>
                </a:lnTo>
                <a:arcTo wR="3460" hR="3460" stAng="10800000" swAng="-5400000"/>
                <a:lnTo>
                  <a:pt x="115352" y="21600"/>
                </a:lnTo>
                <a:arcTo wR="93752" hR="3460" stAng="5400000" swAng="5400000"/>
                <a:lnTo>
                  <a:pt x="21600" y="3460"/>
                </a:lnTo>
                <a:arcTo wR="93752" hR="3460" stAng="10800000" swAng="5400000"/>
                <a:close/>
              </a:path>
            </a:pathLst>
          </a:custGeom>
          <a:solidFill>
            <a:srgbClr val="1e3d59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buNone/>
            </a:pPr>
            <a:r>
              <a:rPr b="1" lang="fr-FR" sz="1400" spc="-1" strike="noStrike">
                <a:solidFill>
                  <a:srgbClr val="f5f0e1"/>
                </a:solidFill>
                <a:latin typeface="Arial"/>
              </a:rPr>
              <a:t>Jeux</a:t>
            </a:r>
            <a:endParaRPr b="1" lang="fr-FR" sz="1400" spc="-1" strike="noStrike">
              <a:solidFill>
                <a:srgbClr val="f5f0e1"/>
              </a:solidFill>
              <a:latin typeface="Arial"/>
            </a:endParaRPr>
          </a:p>
        </p:txBody>
      </p:sp>
      <p:sp>
        <p:nvSpPr>
          <p:cNvPr id="816" name=""/>
          <p:cNvSpPr/>
          <p:nvPr/>
        </p:nvSpPr>
        <p:spPr>
          <a:xfrm>
            <a:off x="3420000" y="900360"/>
            <a:ext cx="7920000" cy="719640"/>
          </a:xfrm>
          <a:custGeom>
            <a:avLst/>
            <a:gdLst/>
            <a:ahLst/>
            <a:rect l="l" t="t" r="r" b="b"/>
            <a:pathLst>
              <a:path w="237611" h="21600">
                <a:moveTo>
                  <a:pt x="10800" y="0"/>
                </a:moveTo>
                <a:arcTo wR="10800" hR="10800" stAng="16200000" swAng="-5400000"/>
                <a:lnTo>
                  <a:pt x="0" y="10800"/>
                </a:lnTo>
                <a:arcTo wR="10800" hR="10800" stAng="10800000" swAng="-5400000"/>
                <a:lnTo>
                  <a:pt x="226811" y="21600"/>
                </a:lnTo>
                <a:arcTo wR="205211" hR="10800" stAng="5400000" swAng="5400000"/>
                <a:lnTo>
                  <a:pt x="21600" y="10800"/>
                </a:lnTo>
                <a:arcTo wR="205211" hR="10800" stAng="10800000" swAng="5400000"/>
                <a:close/>
              </a:path>
            </a:pathLst>
          </a:custGeom>
          <a:solidFill>
            <a:srgbClr val="1e3d59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buNone/>
            </a:pPr>
            <a:r>
              <a:rPr b="1" lang="fr-FR" sz="2000" spc="-1" strike="noStrike">
                <a:solidFill>
                  <a:srgbClr val="f5f0e1"/>
                </a:solidFill>
                <a:latin typeface="Arial"/>
              </a:rPr>
              <a:t>Marché</a:t>
            </a:r>
            <a:endParaRPr b="1" lang="fr-FR" sz="2000" spc="-1" strike="noStrike">
              <a:solidFill>
                <a:srgbClr val="f5f0e1"/>
              </a:solidFill>
              <a:latin typeface="Arial"/>
            </a:endParaRPr>
          </a:p>
        </p:txBody>
      </p:sp>
      <p:sp>
        <p:nvSpPr>
          <p:cNvPr id="817" name=""/>
          <p:cNvSpPr/>
          <p:nvPr/>
        </p:nvSpPr>
        <p:spPr>
          <a:xfrm>
            <a:off x="3600000" y="1548000"/>
            <a:ext cx="1259640" cy="359640"/>
          </a:xfrm>
          <a:custGeom>
            <a:avLst/>
            <a:gdLst/>
            <a:ahLst/>
            <a:rect l="l" t="t" r="r" b="b"/>
            <a:pathLst>
              <a:path w="75600" h="21600">
                <a:moveTo>
                  <a:pt x="6077" y="0"/>
                </a:moveTo>
                <a:arcTo wR="6077" hR="6077" stAng="16200000" swAng="-5400000"/>
                <a:lnTo>
                  <a:pt x="0" y="15523"/>
                </a:lnTo>
                <a:arcTo wR="6077" hR="6077" stAng="10800000" swAng="-5400000"/>
                <a:lnTo>
                  <a:pt x="69523" y="21600"/>
                </a:lnTo>
                <a:arcTo wR="47923" hR="6077" stAng="5400000" swAng="5400000"/>
                <a:lnTo>
                  <a:pt x="21600" y="6077"/>
                </a:lnTo>
                <a:arcTo wR="47923" hR="6077" stAng="10800000" swAng="5400000"/>
                <a:close/>
              </a:path>
            </a:pathLst>
          </a:custGeom>
          <a:solidFill>
            <a:srgbClr val="1e3d59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buNone/>
            </a:pPr>
            <a:r>
              <a:rPr b="1" lang="fr-FR" sz="1200" spc="-1" strike="noStrike">
                <a:solidFill>
                  <a:srgbClr val="f5f0e1"/>
                </a:solidFill>
                <a:latin typeface="Arial"/>
              </a:rPr>
              <a:t>Tetes</a:t>
            </a:r>
            <a:endParaRPr b="1" lang="fr-FR" sz="1200" spc="-1" strike="noStrike">
              <a:solidFill>
                <a:srgbClr val="f5f0e1"/>
              </a:solidFill>
              <a:latin typeface="Arial"/>
            </a:endParaRPr>
          </a:p>
        </p:txBody>
      </p:sp>
      <p:sp>
        <p:nvSpPr>
          <p:cNvPr id="818" name=""/>
          <p:cNvSpPr/>
          <p:nvPr/>
        </p:nvSpPr>
        <p:spPr>
          <a:xfrm>
            <a:off x="4859640" y="1548000"/>
            <a:ext cx="1259640" cy="359640"/>
          </a:xfrm>
          <a:custGeom>
            <a:avLst/>
            <a:gdLst/>
            <a:ahLst/>
            <a:rect l="l" t="t" r="r" b="b"/>
            <a:pathLst>
              <a:path w="75600" h="21600">
                <a:moveTo>
                  <a:pt x="6077" y="0"/>
                </a:moveTo>
                <a:arcTo wR="6077" hR="6077" stAng="16200000" swAng="-5400000"/>
                <a:lnTo>
                  <a:pt x="0" y="15523"/>
                </a:lnTo>
                <a:arcTo wR="6077" hR="6077" stAng="10800000" swAng="-5400000"/>
                <a:lnTo>
                  <a:pt x="69523" y="21600"/>
                </a:lnTo>
                <a:arcTo wR="47923" hR="6077" stAng="5400000" swAng="5400000"/>
                <a:lnTo>
                  <a:pt x="21600" y="6077"/>
                </a:lnTo>
                <a:arcTo wR="47923" hR="6077" stAng="10800000" swAng="5400000"/>
                <a:close/>
              </a:path>
            </a:pathLst>
          </a:custGeom>
          <a:solidFill>
            <a:srgbClr val="1e3d59">
              <a:alpha val="5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buNone/>
            </a:pPr>
            <a:r>
              <a:rPr b="1" lang="fr-FR" sz="1200" spc="-1" strike="noStrike">
                <a:solidFill>
                  <a:srgbClr val="f5f0e1"/>
                </a:solidFill>
                <a:latin typeface="Arial"/>
              </a:rPr>
              <a:t>Corps</a:t>
            </a:r>
            <a:endParaRPr b="1" lang="fr-FR" sz="1200" spc="-1" strike="noStrike">
              <a:solidFill>
                <a:srgbClr val="f5f0e1"/>
              </a:solidFill>
              <a:latin typeface="Arial"/>
            </a:endParaRPr>
          </a:p>
        </p:txBody>
      </p:sp>
      <p:sp>
        <p:nvSpPr>
          <p:cNvPr id="819" name=""/>
          <p:cNvSpPr/>
          <p:nvPr/>
        </p:nvSpPr>
        <p:spPr>
          <a:xfrm>
            <a:off x="6119280" y="1548000"/>
            <a:ext cx="1259640" cy="359640"/>
          </a:xfrm>
          <a:custGeom>
            <a:avLst/>
            <a:gdLst/>
            <a:ahLst/>
            <a:rect l="l" t="t" r="r" b="b"/>
            <a:pathLst>
              <a:path w="75600" h="21600">
                <a:moveTo>
                  <a:pt x="6077" y="0"/>
                </a:moveTo>
                <a:arcTo wR="6077" hR="6077" stAng="16200000" swAng="-5400000"/>
                <a:lnTo>
                  <a:pt x="0" y="15523"/>
                </a:lnTo>
                <a:arcTo wR="6077" hR="6077" stAng="10800000" swAng="-5400000"/>
                <a:lnTo>
                  <a:pt x="69523" y="21600"/>
                </a:lnTo>
                <a:arcTo wR="47923" hR="6077" stAng="5400000" swAng="5400000"/>
                <a:lnTo>
                  <a:pt x="21600" y="6077"/>
                </a:lnTo>
                <a:arcTo wR="47923" hR="6077" stAng="10800000" swAng="5400000"/>
                <a:close/>
              </a:path>
            </a:pathLst>
          </a:custGeom>
          <a:solidFill>
            <a:srgbClr val="1e3d59">
              <a:alpha val="5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buNone/>
            </a:pPr>
            <a:r>
              <a:rPr b="1" lang="fr-FR" sz="1200" spc="-1" strike="noStrike">
                <a:solidFill>
                  <a:srgbClr val="f5f0e1"/>
                </a:solidFill>
                <a:latin typeface="Arial"/>
              </a:rPr>
              <a:t>Bras</a:t>
            </a:r>
            <a:endParaRPr b="1" lang="fr-FR" sz="1200" spc="-1" strike="noStrike">
              <a:solidFill>
                <a:srgbClr val="f5f0e1"/>
              </a:solidFill>
              <a:latin typeface="Arial"/>
            </a:endParaRPr>
          </a:p>
        </p:txBody>
      </p:sp>
      <p:sp>
        <p:nvSpPr>
          <p:cNvPr id="820" name=""/>
          <p:cNvSpPr/>
          <p:nvPr/>
        </p:nvSpPr>
        <p:spPr>
          <a:xfrm flipV="1" rot="16200000">
            <a:off x="10909080" y="1999080"/>
            <a:ext cx="681840" cy="72000"/>
          </a:xfrm>
          <a:custGeom>
            <a:avLst/>
            <a:gdLst/>
            <a:ahLst/>
            <a:rect l="l" t="t" r="r" b="b"/>
            <a:pathLst>
              <a:path w="203642" h="21600">
                <a:moveTo>
                  <a:pt x="9130" y="0"/>
                </a:moveTo>
                <a:arcTo wR="9130" hR="9130" stAng="16200000" swAng="-5400000"/>
                <a:lnTo>
                  <a:pt x="0" y="12470"/>
                </a:lnTo>
                <a:arcTo wR="9130" hR="9130" stAng="10800000" swAng="-5400000"/>
                <a:lnTo>
                  <a:pt x="194512" y="21600"/>
                </a:lnTo>
                <a:arcTo wR="172912" hR="9130" stAng="5400000" swAng="5400000"/>
                <a:lnTo>
                  <a:pt x="21600" y="9130"/>
                </a:lnTo>
                <a:arcTo wR="172912" hR="9130" stAng="10800000" swAng="5400000"/>
                <a:close/>
              </a:path>
            </a:pathLst>
          </a:custGeom>
          <a:solidFill>
            <a:srgbClr val="1e3d59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821" name=""/>
          <p:cNvSpPr/>
          <p:nvPr/>
        </p:nvSpPr>
        <p:spPr>
          <a:xfrm>
            <a:off x="8820000" y="3240000"/>
            <a:ext cx="2159640" cy="1980360"/>
          </a:xfrm>
          <a:prstGeom prst="flowChartAlternateProcess">
            <a:avLst/>
          </a:prstGeom>
          <a:solidFill>
            <a:srgbClr val="ffb66c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buNone/>
            </a:pPr>
            <a:r>
              <a:rPr b="1" lang="fr-FR" sz="1400" spc="-1" strike="noStrike">
                <a:solidFill>
                  <a:srgbClr val="333333"/>
                </a:solidFill>
                <a:latin typeface="Arial"/>
              </a:rPr>
              <a:t>Fonctions au clic :</a:t>
            </a:r>
            <a:endParaRPr b="1" lang="fr-FR" sz="1400" spc="-1" strike="noStrike">
              <a:solidFill>
                <a:srgbClr val="333333"/>
              </a:solidFill>
              <a:latin typeface="Arial"/>
            </a:endParaRPr>
          </a:p>
          <a:p>
            <a:pPr algn="ctr">
              <a:buNone/>
            </a:pPr>
            <a:endParaRPr b="1" lang="fr-FR" sz="1200" spc="-1" strike="noStrike">
              <a:solidFill>
                <a:srgbClr val="333333"/>
              </a:solidFill>
              <a:latin typeface="Arial"/>
            </a:endParaRPr>
          </a:p>
          <a:p>
            <a:pPr algn="ctr">
              <a:buNone/>
            </a:pPr>
            <a:r>
              <a:rPr b="1" lang="fr-FR" sz="1200" spc="-1" strike="noStrike">
                <a:solidFill>
                  <a:srgbClr val="333333"/>
                </a:solidFill>
                <a:latin typeface="Arial"/>
              </a:rPr>
              <a:t>- acheter                </a:t>
            </a:r>
            <a:endParaRPr b="1" lang="fr-FR" sz="1200" spc="-1" strike="noStrike">
              <a:solidFill>
                <a:srgbClr val="333333"/>
              </a:solidFill>
              <a:latin typeface="Arial"/>
            </a:endParaRPr>
          </a:p>
          <a:p>
            <a:pPr algn="ctr">
              <a:buNone/>
            </a:pPr>
            <a:endParaRPr b="1" lang="fr-FR" sz="1200" spc="-1" strike="noStrike">
              <a:solidFill>
                <a:srgbClr val="333333"/>
              </a:solidFill>
              <a:latin typeface="Arial"/>
            </a:endParaRPr>
          </a:p>
        </p:txBody>
      </p:sp>
      <p:pic>
        <p:nvPicPr>
          <p:cNvPr id="822" name="" descr=""/>
          <p:cNvPicPr/>
          <p:nvPr/>
        </p:nvPicPr>
        <p:blipFill>
          <a:blip r:embed="rId5"/>
          <a:stretch/>
        </p:blipFill>
        <p:spPr>
          <a:xfrm>
            <a:off x="9612000" y="91080"/>
            <a:ext cx="180000" cy="180000"/>
          </a:xfrm>
          <a:prstGeom prst="rect">
            <a:avLst/>
          </a:prstGeom>
          <a:ln w="0">
            <a:noFill/>
          </a:ln>
        </p:spPr>
      </p:pic>
      <p:sp>
        <p:nvSpPr>
          <p:cNvPr id="823" name=""/>
          <p:cNvSpPr/>
          <p:nvPr/>
        </p:nvSpPr>
        <p:spPr>
          <a:xfrm>
            <a:off x="3780000" y="2160000"/>
            <a:ext cx="720000" cy="720000"/>
          </a:xfrm>
          <a:prstGeom prst="ellipse">
            <a:avLst/>
          </a:prstGeom>
          <a:solidFill>
            <a:srgbClr val="1e3d59">
              <a:alpha val="80000"/>
            </a:srgbClr>
          </a:solidFill>
          <a:ln w="36000">
            <a:solidFill>
              <a:srgbClr val="ffff38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824" name=""/>
          <p:cNvSpPr/>
          <p:nvPr/>
        </p:nvSpPr>
        <p:spPr>
          <a:xfrm>
            <a:off x="4860000" y="2160000"/>
            <a:ext cx="720000" cy="720000"/>
          </a:xfrm>
          <a:prstGeom prst="ellipse">
            <a:avLst/>
          </a:prstGeom>
          <a:solidFill>
            <a:srgbClr val="1e3d59">
              <a:alpha val="80000"/>
            </a:srgbClr>
          </a:solidFill>
          <a:ln w="36000">
            <a:solidFill>
              <a:srgbClr val="80008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825" name=""/>
          <p:cNvSpPr/>
          <p:nvPr/>
        </p:nvSpPr>
        <p:spPr>
          <a:xfrm>
            <a:off x="5940000" y="2160000"/>
            <a:ext cx="720000" cy="720000"/>
          </a:xfrm>
          <a:prstGeom prst="ellipse">
            <a:avLst/>
          </a:prstGeom>
          <a:solidFill>
            <a:srgbClr val="1e3d59">
              <a:alpha val="80000"/>
            </a:srgbClr>
          </a:solidFill>
          <a:ln w="36000">
            <a:solidFill>
              <a:srgbClr val="80008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826" name=""/>
          <p:cNvSpPr/>
          <p:nvPr/>
        </p:nvSpPr>
        <p:spPr>
          <a:xfrm>
            <a:off x="7020000" y="2160000"/>
            <a:ext cx="720000" cy="720000"/>
          </a:xfrm>
          <a:prstGeom prst="ellipse">
            <a:avLst/>
          </a:prstGeom>
          <a:solidFill>
            <a:srgbClr val="1e3d59">
              <a:alpha val="80000"/>
            </a:srgbClr>
          </a:solidFill>
          <a:ln w="36000">
            <a:solidFill>
              <a:srgbClr val="2535d4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827" name=""/>
          <p:cNvSpPr/>
          <p:nvPr/>
        </p:nvSpPr>
        <p:spPr>
          <a:xfrm>
            <a:off x="8100000" y="2160000"/>
            <a:ext cx="720000" cy="720000"/>
          </a:xfrm>
          <a:prstGeom prst="ellipse">
            <a:avLst/>
          </a:prstGeom>
          <a:solidFill>
            <a:srgbClr val="1e3d59">
              <a:alpha val="80000"/>
            </a:srgbClr>
          </a:solidFill>
          <a:ln w="36000">
            <a:solidFill>
              <a:srgbClr val="2535d4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828" name=""/>
          <p:cNvSpPr/>
          <p:nvPr/>
        </p:nvSpPr>
        <p:spPr>
          <a:xfrm>
            <a:off x="9180000" y="2160000"/>
            <a:ext cx="720000" cy="720000"/>
          </a:xfrm>
          <a:prstGeom prst="ellipse">
            <a:avLst/>
          </a:prstGeom>
          <a:solidFill>
            <a:srgbClr val="1e3d59">
              <a:alpha val="80000"/>
            </a:srgbClr>
          </a:solidFill>
          <a:ln w="36000">
            <a:solidFill>
              <a:srgbClr val="2535d4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829" name=""/>
          <p:cNvSpPr/>
          <p:nvPr/>
        </p:nvSpPr>
        <p:spPr>
          <a:xfrm>
            <a:off x="10260000" y="2160000"/>
            <a:ext cx="720000" cy="720000"/>
          </a:xfrm>
          <a:prstGeom prst="ellipse">
            <a:avLst/>
          </a:prstGeom>
          <a:solidFill>
            <a:srgbClr val="1e3d59">
              <a:alpha val="80000"/>
            </a:srgbClr>
          </a:solidFill>
          <a:ln w="36000">
            <a:solidFill>
              <a:srgbClr val="069a2e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830" name=""/>
          <p:cNvSpPr/>
          <p:nvPr/>
        </p:nvSpPr>
        <p:spPr>
          <a:xfrm>
            <a:off x="3780000" y="3600000"/>
            <a:ext cx="720000" cy="720000"/>
          </a:xfrm>
          <a:prstGeom prst="ellipse">
            <a:avLst/>
          </a:prstGeom>
          <a:solidFill>
            <a:srgbClr val="1e3d59">
              <a:alpha val="80000"/>
            </a:srgbClr>
          </a:solidFill>
          <a:ln w="36000">
            <a:solidFill>
              <a:srgbClr val="069a2e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831" name=""/>
          <p:cNvSpPr/>
          <p:nvPr/>
        </p:nvSpPr>
        <p:spPr>
          <a:xfrm>
            <a:off x="4860000" y="3600000"/>
            <a:ext cx="720000" cy="720000"/>
          </a:xfrm>
          <a:prstGeom prst="ellipse">
            <a:avLst/>
          </a:prstGeom>
          <a:solidFill>
            <a:srgbClr val="1e3d59">
              <a:alpha val="80000"/>
            </a:srgbClr>
          </a:solidFill>
          <a:ln w="36000">
            <a:solidFill>
              <a:srgbClr val="069a2e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832" name=""/>
          <p:cNvSpPr/>
          <p:nvPr/>
        </p:nvSpPr>
        <p:spPr>
          <a:xfrm>
            <a:off x="5940000" y="3600000"/>
            <a:ext cx="720000" cy="720000"/>
          </a:xfrm>
          <a:prstGeom prst="ellipse">
            <a:avLst/>
          </a:prstGeom>
          <a:solidFill>
            <a:srgbClr val="1e3d59">
              <a:alpha val="80000"/>
            </a:srgbClr>
          </a:solidFill>
          <a:ln w="36000">
            <a:solidFill>
              <a:srgbClr val="069a2e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833" name=""/>
          <p:cNvSpPr/>
          <p:nvPr/>
        </p:nvSpPr>
        <p:spPr>
          <a:xfrm>
            <a:off x="7020000" y="3600000"/>
            <a:ext cx="720000" cy="720000"/>
          </a:xfrm>
          <a:prstGeom prst="ellipse">
            <a:avLst/>
          </a:prstGeom>
          <a:solidFill>
            <a:srgbClr val="ff6e40">
              <a:alpha val="60000"/>
            </a:srgbClr>
          </a:solidFill>
          <a:ln w="36000">
            <a:solidFill>
              <a:srgbClr val="069a2e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834" name=""/>
          <p:cNvSpPr/>
          <p:nvPr/>
        </p:nvSpPr>
        <p:spPr>
          <a:xfrm>
            <a:off x="8567640" y="1548000"/>
            <a:ext cx="1259640" cy="359640"/>
          </a:xfrm>
          <a:custGeom>
            <a:avLst/>
            <a:gdLst/>
            <a:ahLst/>
            <a:rect l="l" t="t" r="r" b="b"/>
            <a:pathLst>
              <a:path w="75600" h="21600">
                <a:moveTo>
                  <a:pt x="6077" y="0"/>
                </a:moveTo>
                <a:arcTo wR="6077" hR="6077" stAng="16200000" swAng="-5400000"/>
                <a:lnTo>
                  <a:pt x="0" y="15523"/>
                </a:lnTo>
                <a:arcTo wR="6077" hR="6077" stAng="10800000" swAng="-5400000"/>
                <a:lnTo>
                  <a:pt x="69523" y="21600"/>
                </a:lnTo>
                <a:arcTo wR="47923" hR="6077" stAng="5400000" swAng="5400000"/>
                <a:lnTo>
                  <a:pt x="21600" y="6077"/>
                </a:lnTo>
                <a:arcTo wR="47923" hR="6077" stAng="10800000" swAng="5400000"/>
                <a:close/>
              </a:path>
            </a:pathLst>
          </a:custGeom>
          <a:solidFill>
            <a:srgbClr val="1e3d59">
              <a:alpha val="5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buNone/>
            </a:pPr>
            <a:r>
              <a:rPr b="1" lang="fr-FR" sz="1200" spc="-1" strike="noStrike">
                <a:solidFill>
                  <a:srgbClr val="f5f0e1"/>
                </a:solidFill>
                <a:latin typeface="Arial"/>
              </a:rPr>
              <a:t>Avatars</a:t>
            </a:r>
            <a:endParaRPr b="1" lang="fr-FR" sz="1200" spc="-1" strike="noStrike">
              <a:solidFill>
                <a:srgbClr val="f5f0e1"/>
              </a:solidFill>
              <a:latin typeface="Arial"/>
            </a:endParaRPr>
          </a:p>
        </p:txBody>
      </p:sp>
      <p:sp>
        <p:nvSpPr>
          <p:cNvPr id="835" name=""/>
          <p:cNvSpPr txBox="1"/>
          <p:nvPr/>
        </p:nvSpPr>
        <p:spPr>
          <a:xfrm>
            <a:off x="3728160" y="2935800"/>
            <a:ext cx="843840" cy="2322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r>
              <a:rPr b="1" lang="fr-FR" sz="1000" spc="-1" strike="noStrike">
                <a:solidFill>
                  <a:srgbClr val="1e3d59"/>
                </a:solidFill>
                <a:latin typeface="Arial"/>
              </a:rPr>
              <a:t>Nom + Prix</a:t>
            </a:r>
            <a:endParaRPr b="1" lang="fr-FR" sz="1000" spc="-1" strike="noStrike">
              <a:solidFill>
                <a:srgbClr val="1e3d59"/>
              </a:solidFill>
              <a:latin typeface="Arial"/>
            </a:endParaRPr>
          </a:p>
        </p:txBody>
      </p:sp>
      <p:sp>
        <p:nvSpPr>
          <p:cNvPr id="836" name=""/>
          <p:cNvSpPr txBox="1"/>
          <p:nvPr/>
        </p:nvSpPr>
        <p:spPr>
          <a:xfrm>
            <a:off x="4808160" y="2936160"/>
            <a:ext cx="843840" cy="2322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r>
              <a:rPr b="1" lang="fr-FR" sz="1000" spc="-1" strike="noStrike">
                <a:solidFill>
                  <a:srgbClr val="1e3d59"/>
                </a:solidFill>
                <a:latin typeface="Arial"/>
              </a:rPr>
              <a:t>Nom + Prix</a:t>
            </a:r>
            <a:endParaRPr b="1" lang="fr-FR" sz="1000" spc="-1" strike="noStrike">
              <a:solidFill>
                <a:srgbClr val="1e3d59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7" name=""/>
          <p:cNvSpPr/>
          <p:nvPr/>
        </p:nvSpPr>
        <p:spPr>
          <a:xfrm>
            <a:off x="3420000" y="900360"/>
            <a:ext cx="7920000" cy="4499640"/>
          </a:xfrm>
          <a:custGeom>
            <a:avLst/>
            <a:gdLst/>
            <a:ahLst/>
            <a:rect l="l" t="t" r="r" b="b"/>
            <a:pathLst>
              <a:path w="38018" h="21600">
                <a:moveTo>
                  <a:pt x="2218" y="0"/>
                </a:moveTo>
                <a:arcTo wR="2218" hR="2218" stAng="16200000" swAng="-5400000"/>
                <a:lnTo>
                  <a:pt x="0" y="19382"/>
                </a:lnTo>
                <a:arcTo wR="2218" hR="2218" stAng="10800000" swAng="-5400000"/>
                <a:lnTo>
                  <a:pt x="35800" y="21600"/>
                </a:lnTo>
                <a:arcTo wR="14200" hR="2218" stAng="5400000" swAng="5400000"/>
                <a:lnTo>
                  <a:pt x="21600" y="2218"/>
                </a:lnTo>
                <a:arcTo wR="14200" hR="2218" stAng="10800000" swAng="5400000"/>
                <a:close/>
              </a:path>
            </a:pathLst>
          </a:custGeom>
          <a:solidFill>
            <a:srgbClr val="f5f0e1">
              <a:alpha val="80000"/>
            </a:srgbClr>
          </a:solidFill>
          <a:ln w="0"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</p:sp>
      <p:sp>
        <p:nvSpPr>
          <p:cNvPr id="838" name="Rectangle 46"/>
          <p:cNvSpPr/>
          <p:nvPr/>
        </p:nvSpPr>
        <p:spPr>
          <a:xfrm>
            <a:off x="0" y="0"/>
            <a:ext cx="12191760" cy="369360"/>
          </a:xfrm>
          <a:prstGeom prst="rect">
            <a:avLst/>
          </a:prstGeom>
          <a:solidFill>
            <a:srgbClr val="f5f0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839" name="Rectangle 47"/>
          <p:cNvSpPr/>
          <p:nvPr/>
        </p:nvSpPr>
        <p:spPr>
          <a:xfrm>
            <a:off x="0" y="0"/>
            <a:ext cx="12191760" cy="390240"/>
          </a:xfrm>
          <a:prstGeom prst="rect">
            <a:avLst/>
          </a:prstGeom>
          <a:solidFill>
            <a:srgbClr val="f5f0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840" name="Connecteur droit 27"/>
          <p:cNvSpPr/>
          <p:nvPr/>
        </p:nvSpPr>
        <p:spPr>
          <a:xfrm>
            <a:off x="0" y="380880"/>
            <a:ext cx="12191760" cy="360"/>
          </a:xfrm>
          <a:prstGeom prst="line">
            <a:avLst/>
          </a:prstGeom>
          <a:ln>
            <a:solidFill>
              <a:srgbClr val="ffffff">
                <a:lumMod val="75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841" name="Image 56" descr=""/>
          <p:cNvPicPr/>
          <p:nvPr/>
        </p:nvPicPr>
        <p:blipFill>
          <a:blip r:embed="rId1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saturation sat="0"/>
                    </a14:imgEffect>
                  </a14:imgLayer>
                </a14:imgProps>
              </a:ext>
            </a:extLst>
          </a:blip>
          <a:srcRect l="27825" t="31430" r="60893" b="48572"/>
          <a:stretch/>
        </p:blipFill>
        <p:spPr>
          <a:xfrm>
            <a:off x="11883960" y="81000"/>
            <a:ext cx="215640" cy="215640"/>
          </a:xfrm>
          <a:prstGeom prst="rect">
            <a:avLst/>
          </a:prstGeom>
          <a:ln w="3175">
            <a:noFill/>
          </a:ln>
        </p:spPr>
      </p:pic>
      <p:grpSp>
        <p:nvGrpSpPr>
          <p:cNvPr id="842" name="Groupe 58"/>
          <p:cNvGrpSpPr/>
          <p:nvPr/>
        </p:nvGrpSpPr>
        <p:grpSpPr>
          <a:xfrm>
            <a:off x="10143000" y="40320"/>
            <a:ext cx="1418040" cy="272880"/>
            <a:chOff x="10143000" y="40320"/>
            <a:chExt cx="1418040" cy="272880"/>
          </a:xfrm>
        </p:grpSpPr>
        <p:pic>
          <p:nvPicPr>
            <p:cNvPr id="843" name="Image 57" descr=""/>
            <p:cNvPicPr/>
            <p:nvPr/>
          </p:nvPicPr>
          <p:blipFill>
            <a:blip r:embed="rId2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saturation sat="0"/>
                      </a14:imgEffect>
                    </a14:imgLayer>
                  </a14:imgProps>
                </a:ext>
              </a:extLst>
            </a:blip>
            <a:srcRect l="27108" t="31244" r="59779" b="48611"/>
            <a:stretch/>
          </p:blipFill>
          <p:spPr>
            <a:xfrm>
              <a:off x="10143000" y="70200"/>
              <a:ext cx="251640" cy="21744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844" name="ZoneTexte 71"/>
            <p:cNvSpPr/>
            <p:nvPr/>
          </p:nvSpPr>
          <p:spPr>
            <a:xfrm>
              <a:off x="10395000" y="40320"/>
              <a:ext cx="1166040" cy="272880"/>
            </a:xfrm>
            <a:prstGeom prst="rect">
              <a:avLst/>
            </a:prstGeom>
            <a:solidFill>
              <a:srgbClr val="f5f0e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spAutoFit/>
            </a:bodyPr>
            <a:p>
              <a:pPr>
                <a:lnSpc>
                  <a:spcPct val="100000"/>
                </a:lnSpc>
                <a:buNone/>
              </a:pPr>
              <a:r>
                <a:rPr b="0" lang="fr-FR" sz="1200" spc="-1" strike="noStrike">
                  <a:solidFill>
                    <a:srgbClr val="000000"/>
                  </a:solidFill>
                  <a:latin typeface="Titillium Web"/>
                </a:rPr>
                <a:t>999.99 $</a:t>
              </a:r>
              <a:endParaRPr b="0" lang="fr-FR" sz="1200" spc="-1" strike="noStrike">
                <a:latin typeface="Arial"/>
              </a:endParaRPr>
            </a:p>
          </p:txBody>
        </p:sp>
      </p:grpSp>
      <p:grpSp>
        <p:nvGrpSpPr>
          <p:cNvPr id="845" name="Groupe 59"/>
          <p:cNvGrpSpPr/>
          <p:nvPr/>
        </p:nvGrpSpPr>
        <p:grpSpPr>
          <a:xfrm>
            <a:off x="8502840" y="91080"/>
            <a:ext cx="1317240" cy="242640"/>
            <a:chOff x="8502840" y="91080"/>
            <a:chExt cx="1317240" cy="242640"/>
          </a:xfrm>
        </p:grpSpPr>
        <p:pic>
          <p:nvPicPr>
            <p:cNvPr id="846" name="Image 58" descr=""/>
            <p:cNvPicPr/>
            <p:nvPr/>
          </p:nvPicPr>
          <p:blipFill>
            <a:blip r:embed="rId3"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saturation sat="0"/>
                      </a14:imgEffect>
                    </a14:imgLayer>
                  </a14:imgProps>
                </a:ext>
              </a:extLst>
            </a:blip>
            <a:srcRect l="28165" t="32056" r="61224" b="50000"/>
            <a:stretch/>
          </p:blipFill>
          <p:spPr>
            <a:xfrm>
              <a:off x="8502840" y="111960"/>
              <a:ext cx="151200" cy="14364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847" name="ZoneTexte 72"/>
            <p:cNvSpPr/>
            <p:nvPr/>
          </p:nvSpPr>
          <p:spPr>
            <a:xfrm>
              <a:off x="8654040" y="91080"/>
              <a:ext cx="1166040" cy="242640"/>
            </a:xfrm>
            <a:prstGeom prst="rect">
              <a:avLst/>
            </a:prstGeom>
            <a:solidFill>
              <a:srgbClr val="f5f0e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spAutoFit/>
            </a:bodyPr>
            <a:p>
              <a:pPr>
                <a:lnSpc>
                  <a:spcPct val="100000"/>
                </a:lnSpc>
                <a:buNone/>
              </a:pPr>
              <a:r>
                <a:rPr b="0" lang="fr-FR" sz="1000" spc="-1" strike="noStrike">
                  <a:solidFill>
                    <a:srgbClr val="2f5597"/>
                  </a:solidFill>
                  <a:latin typeface="Titillium Web Light"/>
                </a:rPr>
                <a:t>523 items</a:t>
              </a:r>
              <a:endParaRPr b="0" lang="fr-FR" sz="1000" spc="-1" strike="noStrike">
                <a:latin typeface="Arial"/>
              </a:endParaRPr>
            </a:p>
          </p:txBody>
        </p:sp>
      </p:grpSp>
      <p:grpSp>
        <p:nvGrpSpPr>
          <p:cNvPr id="848" name="Groupe 60"/>
          <p:cNvGrpSpPr/>
          <p:nvPr/>
        </p:nvGrpSpPr>
        <p:grpSpPr>
          <a:xfrm>
            <a:off x="6945120" y="91080"/>
            <a:ext cx="1234800" cy="242640"/>
            <a:chOff x="6945120" y="91080"/>
            <a:chExt cx="1234800" cy="242640"/>
          </a:xfrm>
        </p:grpSpPr>
        <p:pic>
          <p:nvPicPr>
            <p:cNvPr id="849" name="Image 59" descr=""/>
            <p:cNvPicPr/>
            <p:nvPr/>
          </p:nvPicPr>
          <p:blipFill>
            <a:blip r:embed="rId4">
              <a:extLst>
                <a:ext uri="{BEBA8EAE-BF5A-486C-A8C5-ECC9F3942E4B}">
                  <a14:imgProps xmlns:a14="http://schemas.microsoft.com/office/drawing/2010/main">
                    <a14:imgLayer r:embed="rId8">
                      <a14:imgEffect>
                        <a14:saturation sat="0"/>
                      </a14:imgEffect>
                    </a14:imgLayer>
                  </a14:imgProps>
                </a:ext>
              </a:extLst>
            </a:blip>
            <a:srcRect l="28165" t="32056" r="61224" b="48226"/>
            <a:stretch/>
          </p:blipFill>
          <p:spPr>
            <a:xfrm>
              <a:off x="6945120" y="142200"/>
              <a:ext cx="137520" cy="14364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850" name="ZoneTexte 73"/>
            <p:cNvSpPr/>
            <p:nvPr/>
          </p:nvSpPr>
          <p:spPr>
            <a:xfrm>
              <a:off x="7013880" y="91080"/>
              <a:ext cx="1166040" cy="242640"/>
            </a:xfrm>
            <a:prstGeom prst="rect">
              <a:avLst/>
            </a:prstGeom>
            <a:solidFill>
              <a:srgbClr val="f5f0e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spAutoFit/>
            </a:bodyPr>
            <a:p>
              <a:pPr>
                <a:lnSpc>
                  <a:spcPct val="100000"/>
                </a:lnSpc>
                <a:buNone/>
              </a:pPr>
              <a:r>
                <a:rPr b="0" lang="fr-FR" sz="1000" spc="-1" strike="noStrike">
                  <a:solidFill>
                    <a:srgbClr val="2f5597"/>
                  </a:solidFill>
                  <a:latin typeface="Titillium Web Light"/>
                </a:rPr>
                <a:t>Popularity : 8.5</a:t>
              </a:r>
              <a:endParaRPr b="0" lang="fr-FR" sz="1000" spc="-1" strike="noStrike">
                <a:latin typeface="Arial"/>
              </a:endParaRPr>
            </a:p>
          </p:txBody>
        </p:sp>
      </p:grpSp>
      <p:sp>
        <p:nvSpPr>
          <p:cNvPr id="851" name="ZoneTexte 74"/>
          <p:cNvSpPr/>
          <p:nvPr/>
        </p:nvSpPr>
        <p:spPr>
          <a:xfrm>
            <a:off x="3672000" y="0"/>
            <a:ext cx="2358720" cy="369360"/>
          </a:xfrm>
          <a:prstGeom prst="rect">
            <a:avLst/>
          </a:prstGeom>
          <a:solidFill>
            <a:srgbClr val="f5f0e1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fr-FR" sz="1400" spc="-1" strike="noStrike">
                <a:solidFill>
                  <a:srgbClr val="000000"/>
                </a:solidFill>
                <a:latin typeface="Titillium Web"/>
              </a:rPr>
              <a:t>GrosseCourgedu93</a:t>
            </a:r>
            <a:endParaRPr b="0" lang="fr-FR" sz="1400" spc="-1" strike="noStrike">
              <a:latin typeface="Arial"/>
            </a:endParaRPr>
          </a:p>
        </p:txBody>
      </p:sp>
      <p:sp>
        <p:nvSpPr>
          <p:cNvPr id="852" name="Connecteur droit 28"/>
          <p:cNvSpPr/>
          <p:nvPr/>
        </p:nvSpPr>
        <p:spPr>
          <a:xfrm>
            <a:off x="3652560" y="380520"/>
            <a:ext cx="2378160" cy="360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853" name="Rectangle 48"/>
          <p:cNvSpPr/>
          <p:nvPr/>
        </p:nvSpPr>
        <p:spPr>
          <a:xfrm>
            <a:off x="0" y="0"/>
            <a:ext cx="2645640" cy="1091880"/>
          </a:xfrm>
          <a:prstGeom prst="rect">
            <a:avLst/>
          </a:prstGeom>
          <a:solidFill>
            <a:srgbClr val="f5f0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1" lang="fr-FR" sz="4000" spc="-1" strike="noStrike">
                <a:solidFill>
                  <a:srgbClr val="3b4d61"/>
                </a:solidFill>
                <a:latin typeface="Titillium Web"/>
              </a:rPr>
              <a:t>LOGO</a:t>
            </a:r>
            <a:endParaRPr b="1" lang="fr-FR" sz="4000" spc="-1" strike="noStrike">
              <a:solidFill>
                <a:srgbClr val="3b4d61"/>
              </a:solidFill>
              <a:latin typeface="Arial"/>
            </a:endParaRPr>
          </a:p>
        </p:txBody>
      </p:sp>
      <p:sp>
        <p:nvSpPr>
          <p:cNvPr id="854" name=""/>
          <p:cNvSpPr/>
          <p:nvPr/>
        </p:nvSpPr>
        <p:spPr>
          <a:xfrm>
            <a:off x="180000" y="1260000"/>
            <a:ext cx="2340000" cy="2160000"/>
          </a:xfrm>
          <a:custGeom>
            <a:avLst/>
            <a:gdLst/>
            <a:ahLst/>
            <a:rect l="l" t="t" r="r" b="b"/>
            <a:pathLst>
              <a:path w="23400" h="21600">
                <a:moveTo>
                  <a:pt x="2766" y="0"/>
                </a:moveTo>
                <a:arcTo wR="2766" hR="2766" stAng="16200000" swAng="-5400000"/>
                <a:lnTo>
                  <a:pt x="0" y="18834"/>
                </a:lnTo>
                <a:arcTo wR="2766" hR="2766" stAng="10800000" swAng="-5400000"/>
                <a:lnTo>
                  <a:pt x="20634" y="21600"/>
                </a:lnTo>
                <a:arcTo wR="966" hR="2766" stAng="5400000" swAng="-5400000"/>
                <a:lnTo>
                  <a:pt x="21600" y="2766"/>
                </a:lnTo>
                <a:arcTo wR="966" hR="2766" stAng="0" swAng="-5400000"/>
                <a:close/>
              </a:path>
            </a:pathLst>
          </a:custGeom>
          <a:solidFill>
            <a:srgbClr val="f5f0e1">
              <a:alpha val="8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855" name=""/>
          <p:cNvSpPr/>
          <p:nvPr/>
        </p:nvSpPr>
        <p:spPr>
          <a:xfrm>
            <a:off x="408600" y="1397520"/>
            <a:ext cx="1882800" cy="342000"/>
          </a:xfrm>
          <a:custGeom>
            <a:avLst/>
            <a:gdLst/>
            <a:ahLst/>
            <a:rect l="l" t="t" r="r" b="b"/>
            <a:pathLst>
              <a:path w="118811" h="21600">
                <a:moveTo>
                  <a:pt x="3460" y="0"/>
                </a:moveTo>
                <a:arcTo wR="3460" hR="3460" stAng="16200000" swAng="-5400000"/>
                <a:lnTo>
                  <a:pt x="0" y="18140"/>
                </a:lnTo>
                <a:arcTo wR="3460" hR="3460" stAng="10800000" swAng="-5400000"/>
                <a:lnTo>
                  <a:pt x="115352" y="21600"/>
                </a:lnTo>
                <a:arcTo wR="93752" hR="3460" stAng="5400000" swAng="5400000"/>
                <a:lnTo>
                  <a:pt x="21600" y="3460"/>
                </a:lnTo>
                <a:arcTo wR="93752" hR="3460" stAng="10800000" swAng="5400000"/>
                <a:close/>
              </a:path>
            </a:pathLst>
          </a:custGeom>
          <a:solidFill>
            <a:srgbClr val="1e3d59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buNone/>
            </a:pPr>
            <a:r>
              <a:rPr b="1" lang="fr-FR" sz="1400" spc="-1" strike="noStrike">
                <a:solidFill>
                  <a:srgbClr val="f5f0e1"/>
                </a:solidFill>
                <a:latin typeface="Arial"/>
              </a:rPr>
              <a:t>Page Utilisateur</a:t>
            </a:r>
            <a:endParaRPr b="1" lang="fr-FR" sz="1400" spc="-1" strike="noStrike">
              <a:solidFill>
                <a:srgbClr val="f5f0e1"/>
              </a:solidFill>
              <a:latin typeface="Arial"/>
            </a:endParaRPr>
          </a:p>
        </p:txBody>
      </p:sp>
      <p:sp>
        <p:nvSpPr>
          <p:cNvPr id="856" name=""/>
          <p:cNvSpPr/>
          <p:nvPr/>
        </p:nvSpPr>
        <p:spPr>
          <a:xfrm>
            <a:off x="408960" y="1757520"/>
            <a:ext cx="1882800" cy="342000"/>
          </a:xfrm>
          <a:custGeom>
            <a:avLst/>
            <a:gdLst/>
            <a:ahLst/>
            <a:rect l="l" t="t" r="r" b="b"/>
            <a:pathLst>
              <a:path w="118811" h="21600">
                <a:moveTo>
                  <a:pt x="3460" y="0"/>
                </a:moveTo>
                <a:arcTo wR="3460" hR="3460" stAng="16200000" swAng="-5400000"/>
                <a:lnTo>
                  <a:pt x="0" y="18140"/>
                </a:lnTo>
                <a:arcTo wR="3460" hR="3460" stAng="10800000" swAng="-5400000"/>
                <a:lnTo>
                  <a:pt x="115352" y="21600"/>
                </a:lnTo>
                <a:arcTo wR="93752" hR="3460" stAng="5400000" swAng="5400000"/>
                <a:lnTo>
                  <a:pt x="21600" y="3460"/>
                </a:lnTo>
                <a:arcTo wR="93752" hR="3460" stAng="10800000" swAng="5400000"/>
                <a:close/>
              </a:path>
            </a:pathLst>
          </a:custGeom>
          <a:solidFill>
            <a:srgbClr val="1e3d59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buNone/>
            </a:pPr>
            <a:r>
              <a:rPr b="1" lang="fr-FR" sz="1400" spc="-1" strike="noStrike">
                <a:solidFill>
                  <a:srgbClr val="f5f0e1"/>
                </a:solidFill>
                <a:latin typeface="Arial"/>
              </a:rPr>
              <a:t>Craft</a:t>
            </a:r>
            <a:endParaRPr b="1" lang="fr-FR" sz="1400" spc="-1" strike="noStrike">
              <a:solidFill>
                <a:srgbClr val="f5f0e1"/>
              </a:solidFill>
              <a:latin typeface="Arial"/>
            </a:endParaRPr>
          </a:p>
        </p:txBody>
      </p:sp>
      <p:sp>
        <p:nvSpPr>
          <p:cNvPr id="857" name=""/>
          <p:cNvSpPr/>
          <p:nvPr/>
        </p:nvSpPr>
        <p:spPr>
          <a:xfrm>
            <a:off x="408600" y="2117880"/>
            <a:ext cx="1882800" cy="342000"/>
          </a:xfrm>
          <a:custGeom>
            <a:avLst/>
            <a:gdLst/>
            <a:ahLst/>
            <a:rect l="l" t="t" r="r" b="b"/>
            <a:pathLst>
              <a:path w="118811" h="21600">
                <a:moveTo>
                  <a:pt x="3460" y="0"/>
                </a:moveTo>
                <a:arcTo wR="3460" hR="3460" stAng="16200000" swAng="-5400000"/>
                <a:lnTo>
                  <a:pt x="0" y="18140"/>
                </a:lnTo>
                <a:arcTo wR="3460" hR="3460" stAng="10800000" swAng="-5400000"/>
                <a:lnTo>
                  <a:pt x="115352" y="21600"/>
                </a:lnTo>
                <a:arcTo wR="93752" hR="3460" stAng="5400000" swAng="5400000"/>
                <a:lnTo>
                  <a:pt x="21600" y="3460"/>
                </a:lnTo>
                <a:arcTo wR="93752" hR="3460" stAng="10800000" swAng="5400000"/>
                <a:close/>
              </a:path>
            </a:pathLst>
          </a:custGeom>
          <a:solidFill>
            <a:srgbClr val="1e3d59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buNone/>
            </a:pPr>
            <a:r>
              <a:rPr b="1" lang="fr-FR" sz="1400" spc="-1" strike="noStrike">
                <a:solidFill>
                  <a:srgbClr val="f5f0e1"/>
                </a:solidFill>
                <a:latin typeface="Arial"/>
              </a:rPr>
              <a:t>Marché</a:t>
            </a:r>
            <a:endParaRPr b="1" lang="fr-FR" sz="1400" spc="-1" strike="noStrike">
              <a:solidFill>
                <a:srgbClr val="f5f0e1"/>
              </a:solidFill>
              <a:latin typeface="Arial"/>
            </a:endParaRPr>
          </a:p>
        </p:txBody>
      </p:sp>
      <p:sp>
        <p:nvSpPr>
          <p:cNvPr id="858" name=""/>
          <p:cNvSpPr/>
          <p:nvPr/>
        </p:nvSpPr>
        <p:spPr>
          <a:xfrm>
            <a:off x="408960" y="2478240"/>
            <a:ext cx="1882800" cy="342000"/>
          </a:xfrm>
          <a:custGeom>
            <a:avLst/>
            <a:gdLst/>
            <a:ahLst/>
            <a:rect l="l" t="t" r="r" b="b"/>
            <a:pathLst>
              <a:path w="118811" h="21600">
                <a:moveTo>
                  <a:pt x="3460" y="0"/>
                </a:moveTo>
                <a:arcTo wR="3460" hR="3460" stAng="16200000" swAng="-5400000"/>
                <a:lnTo>
                  <a:pt x="0" y="18140"/>
                </a:lnTo>
                <a:arcTo wR="3460" hR="3460" stAng="10800000" swAng="-5400000"/>
                <a:lnTo>
                  <a:pt x="115352" y="21600"/>
                </a:lnTo>
                <a:arcTo wR="93752" hR="3460" stAng="5400000" swAng="5400000"/>
                <a:lnTo>
                  <a:pt x="21600" y="3460"/>
                </a:lnTo>
                <a:arcTo wR="93752" hR="3460" stAng="10800000" swAng="5400000"/>
                <a:close/>
              </a:path>
            </a:pathLst>
          </a:custGeom>
          <a:solidFill>
            <a:srgbClr val="1e3d59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buNone/>
            </a:pPr>
            <a:r>
              <a:rPr b="1" lang="fr-FR" sz="1400" spc="-1" strike="noStrike">
                <a:solidFill>
                  <a:srgbClr val="f5f0e1"/>
                </a:solidFill>
                <a:latin typeface="Arial"/>
              </a:rPr>
              <a:t>Galerie</a:t>
            </a:r>
            <a:endParaRPr b="1" lang="fr-FR" sz="1400" spc="-1" strike="noStrike">
              <a:solidFill>
                <a:srgbClr val="f5f0e1"/>
              </a:solidFill>
              <a:latin typeface="Arial"/>
            </a:endParaRPr>
          </a:p>
        </p:txBody>
      </p:sp>
      <p:sp>
        <p:nvSpPr>
          <p:cNvPr id="859" name=""/>
          <p:cNvSpPr/>
          <p:nvPr/>
        </p:nvSpPr>
        <p:spPr>
          <a:xfrm>
            <a:off x="409320" y="2838600"/>
            <a:ext cx="1882800" cy="342000"/>
          </a:xfrm>
          <a:custGeom>
            <a:avLst/>
            <a:gdLst/>
            <a:ahLst/>
            <a:rect l="l" t="t" r="r" b="b"/>
            <a:pathLst>
              <a:path w="118811" h="21600">
                <a:moveTo>
                  <a:pt x="3460" y="0"/>
                </a:moveTo>
                <a:arcTo wR="3460" hR="3460" stAng="16200000" swAng="-5400000"/>
                <a:lnTo>
                  <a:pt x="0" y="18140"/>
                </a:lnTo>
                <a:arcTo wR="3460" hR="3460" stAng="10800000" swAng="-5400000"/>
                <a:lnTo>
                  <a:pt x="115352" y="21600"/>
                </a:lnTo>
                <a:arcTo wR="93752" hR="3460" stAng="5400000" swAng="5400000"/>
                <a:lnTo>
                  <a:pt x="21600" y="3460"/>
                </a:lnTo>
                <a:arcTo wR="93752" hR="3460" stAng="10800000" swAng="5400000"/>
                <a:close/>
              </a:path>
            </a:pathLst>
          </a:custGeom>
          <a:solidFill>
            <a:srgbClr val="1e3d59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buNone/>
            </a:pPr>
            <a:r>
              <a:rPr b="1" lang="fr-FR" sz="1400" spc="-1" strike="noStrike">
                <a:solidFill>
                  <a:srgbClr val="f5f0e1"/>
                </a:solidFill>
                <a:latin typeface="Arial"/>
              </a:rPr>
              <a:t>Jeux</a:t>
            </a:r>
            <a:endParaRPr b="1" lang="fr-FR" sz="1400" spc="-1" strike="noStrike">
              <a:solidFill>
                <a:srgbClr val="f5f0e1"/>
              </a:solidFill>
              <a:latin typeface="Arial"/>
            </a:endParaRPr>
          </a:p>
        </p:txBody>
      </p:sp>
      <p:sp>
        <p:nvSpPr>
          <p:cNvPr id="860" name=""/>
          <p:cNvSpPr/>
          <p:nvPr/>
        </p:nvSpPr>
        <p:spPr>
          <a:xfrm>
            <a:off x="3420000" y="900360"/>
            <a:ext cx="7920000" cy="719640"/>
          </a:xfrm>
          <a:custGeom>
            <a:avLst/>
            <a:gdLst/>
            <a:ahLst/>
            <a:rect l="l" t="t" r="r" b="b"/>
            <a:pathLst>
              <a:path w="237611" h="21600">
                <a:moveTo>
                  <a:pt x="10800" y="0"/>
                </a:moveTo>
                <a:arcTo wR="10800" hR="10800" stAng="16200000" swAng="-5400000"/>
                <a:lnTo>
                  <a:pt x="0" y="10800"/>
                </a:lnTo>
                <a:arcTo wR="10800" hR="10800" stAng="10800000" swAng="-5400000"/>
                <a:lnTo>
                  <a:pt x="226811" y="21600"/>
                </a:lnTo>
                <a:arcTo wR="205211" hR="10800" stAng="5400000" swAng="5400000"/>
                <a:lnTo>
                  <a:pt x="21600" y="10800"/>
                </a:lnTo>
                <a:arcTo wR="205211" hR="10800" stAng="10800000" swAng="5400000"/>
                <a:close/>
              </a:path>
            </a:pathLst>
          </a:custGeom>
          <a:solidFill>
            <a:srgbClr val="1e3d59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buNone/>
            </a:pPr>
            <a:r>
              <a:rPr b="1" lang="fr-FR" sz="2000" spc="-1" strike="noStrike">
                <a:solidFill>
                  <a:srgbClr val="f5f0e1"/>
                </a:solidFill>
                <a:latin typeface="Arial"/>
              </a:rPr>
              <a:t>Marché</a:t>
            </a:r>
            <a:endParaRPr b="1" lang="fr-FR" sz="2000" spc="-1" strike="noStrike">
              <a:solidFill>
                <a:srgbClr val="f5f0e1"/>
              </a:solidFill>
              <a:latin typeface="Arial"/>
            </a:endParaRPr>
          </a:p>
        </p:txBody>
      </p:sp>
      <p:sp>
        <p:nvSpPr>
          <p:cNvPr id="861" name=""/>
          <p:cNvSpPr/>
          <p:nvPr/>
        </p:nvSpPr>
        <p:spPr>
          <a:xfrm>
            <a:off x="3600000" y="1548000"/>
            <a:ext cx="1259640" cy="359640"/>
          </a:xfrm>
          <a:custGeom>
            <a:avLst/>
            <a:gdLst/>
            <a:ahLst/>
            <a:rect l="l" t="t" r="r" b="b"/>
            <a:pathLst>
              <a:path w="75600" h="21600">
                <a:moveTo>
                  <a:pt x="6077" y="0"/>
                </a:moveTo>
                <a:arcTo wR="6077" hR="6077" stAng="16200000" swAng="-5400000"/>
                <a:lnTo>
                  <a:pt x="0" y="15523"/>
                </a:lnTo>
                <a:arcTo wR="6077" hR="6077" stAng="10800000" swAng="-5400000"/>
                <a:lnTo>
                  <a:pt x="69523" y="21600"/>
                </a:lnTo>
                <a:arcTo wR="47923" hR="6077" stAng="5400000" swAng="5400000"/>
                <a:lnTo>
                  <a:pt x="21600" y="6077"/>
                </a:lnTo>
                <a:arcTo wR="47923" hR="6077" stAng="10800000" swAng="5400000"/>
                <a:close/>
              </a:path>
            </a:pathLst>
          </a:custGeom>
          <a:solidFill>
            <a:srgbClr val="1e3d59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buNone/>
            </a:pPr>
            <a:r>
              <a:rPr b="1" lang="fr-FR" sz="1200" spc="-1" strike="noStrike">
                <a:solidFill>
                  <a:srgbClr val="f5f0e1"/>
                </a:solidFill>
                <a:latin typeface="Arial"/>
              </a:rPr>
              <a:t>Tetes</a:t>
            </a:r>
            <a:endParaRPr b="1" lang="fr-FR" sz="1200" spc="-1" strike="noStrike">
              <a:solidFill>
                <a:srgbClr val="f5f0e1"/>
              </a:solidFill>
              <a:latin typeface="Arial"/>
            </a:endParaRPr>
          </a:p>
        </p:txBody>
      </p:sp>
      <p:sp>
        <p:nvSpPr>
          <p:cNvPr id="862" name=""/>
          <p:cNvSpPr/>
          <p:nvPr/>
        </p:nvSpPr>
        <p:spPr>
          <a:xfrm>
            <a:off x="4859640" y="1548000"/>
            <a:ext cx="1259640" cy="359640"/>
          </a:xfrm>
          <a:custGeom>
            <a:avLst/>
            <a:gdLst/>
            <a:ahLst/>
            <a:rect l="l" t="t" r="r" b="b"/>
            <a:pathLst>
              <a:path w="75600" h="21600">
                <a:moveTo>
                  <a:pt x="6077" y="0"/>
                </a:moveTo>
                <a:arcTo wR="6077" hR="6077" stAng="16200000" swAng="-5400000"/>
                <a:lnTo>
                  <a:pt x="0" y="15523"/>
                </a:lnTo>
                <a:arcTo wR="6077" hR="6077" stAng="10800000" swAng="-5400000"/>
                <a:lnTo>
                  <a:pt x="69523" y="21600"/>
                </a:lnTo>
                <a:arcTo wR="47923" hR="6077" stAng="5400000" swAng="5400000"/>
                <a:lnTo>
                  <a:pt x="21600" y="6077"/>
                </a:lnTo>
                <a:arcTo wR="47923" hR="6077" stAng="10800000" swAng="5400000"/>
                <a:close/>
              </a:path>
            </a:pathLst>
          </a:custGeom>
          <a:solidFill>
            <a:srgbClr val="1e3d59">
              <a:alpha val="5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buNone/>
            </a:pPr>
            <a:r>
              <a:rPr b="1" lang="fr-FR" sz="1200" spc="-1" strike="noStrike">
                <a:solidFill>
                  <a:srgbClr val="f5f0e1"/>
                </a:solidFill>
                <a:latin typeface="Arial"/>
              </a:rPr>
              <a:t>Corps</a:t>
            </a:r>
            <a:endParaRPr b="1" lang="fr-FR" sz="1200" spc="-1" strike="noStrike">
              <a:solidFill>
                <a:srgbClr val="f5f0e1"/>
              </a:solidFill>
              <a:latin typeface="Arial"/>
            </a:endParaRPr>
          </a:p>
        </p:txBody>
      </p:sp>
      <p:sp>
        <p:nvSpPr>
          <p:cNvPr id="863" name=""/>
          <p:cNvSpPr/>
          <p:nvPr/>
        </p:nvSpPr>
        <p:spPr>
          <a:xfrm>
            <a:off x="6119280" y="1548000"/>
            <a:ext cx="1259640" cy="359640"/>
          </a:xfrm>
          <a:custGeom>
            <a:avLst/>
            <a:gdLst/>
            <a:ahLst/>
            <a:rect l="l" t="t" r="r" b="b"/>
            <a:pathLst>
              <a:path w="75600" h="21600">
                <a:moveTo>
                  <a:pt x="6077" y="0"/>
                </a:moveTo>
                <a:arcTo wR="6077" hR="6077" stAng="16200000" swAng="-5400000"/>
                <a:lnTo>
                  <a:pt x="0" y="15523"/>
                </a:lnTo>
                <a:arcTo wR="6077" hR="6077" stAng="10800000" swAng="-5400000"/>
                <a:lnTo>
                  <a:pt x="69523" y="21600"/>
                </a:lnTo>
                <a:arcTo wR="47923" hR="6077" stAng="5400000" swAng="5400000"/>
                <a:lnTo>
                  <a:pt x="21600" y="6077"/>
                </a:lnTo>
                <a:arcTo wR="47923" hR="6077" stAng="10800000" swAng="5400000"/>
                <a:close/>
              </a:path>
            </a:pathLst>
          </a:custGeom>
          <a:solidFill>
            <a:srgbClr val="1e3d59">
              <a:alpha val="5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buNone/>
            </a:pPr>
            <a:r>
              <a:rPr b="1" lang="fr-FR" sz="1200" spc="-1" strike="noStrike">
                <a:solidFill>
                  <a:srgbClr val="f5f0e1"/>
                </a:solidFill>
                <a:latin typeface="Arial"/>
              </a:rPr>
              <a:t>Bras</a:t>
            </a:r>
            <a:endParaRPr b="1" lang="fr-FR" sz="1200" spc="-1" strike="noStrike">
              <a:solidFill>
                <a:srgbClr val="f5f0e1"/>
              </a:solidFill>
              <a:latin typeface="Arial"/>
            </a:endParaRPr>
          </a:p>
        </p:txBody>
      </p:sp>
      <p:sp>
        <p:nvSpPr>
          <p:cNvPr id="864" name=""/>
          <p:cNvSpPr/>
          <p:nvPr/>
        </p:nvSpPr>
        <p:spPr>
          <a:xfrm flipV="1" rot="16200000">
            <a:off x="10909080" y="1999080"/>
            <a:ext cx="681840" cy="72000"/>
          </a:xfrm>
          <a:custGeom>
            <a:avLst/>
            <a:gdLst/>
            <a:ahLst/>
            <a:rect l="l" t="t" r="r" b="b"/>
            <a:pathLst>
              <a:path w="203642" h="21600">
                <a:moveTo>
                  <a:pt x="9130" y="0"/>
                </a:moveTo>
                <a:arcTo wR="9130" hR="9130" stAng="16200000" swAng="-5400000"/>
                <a:lnTo>
                  <a:pt x="0" y="12470"/>
                </a:lnTo>
                <a:arcTo wR="9130" hR="9130" stAng="10800000" swAng="-5400000"/>
                <a:lnTo>
                  <a:pt x="194512" y="21600"/>
                </a:lnTo>
                <a:arcTo wR="172912" hR="9130" stAng="5400000" swAng="5400000"/>
                <a:lnTo>
                  <a:pt x="21600" y="9130"/>
                </a:lnTo>
                <a:arcTo wR="172912" hR="9130" stAng="10800000" swAng="5400000"/>
                <a:close/>
              </a:path>
            </a:pathLst>
          </a:custGeom>
          <a:solidFill>
            <a:srgbClr val="1e3d59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865" name="" descr=""/>
          <p:cNvPicPr/>
          <p:nvPr/>
        </p:nvPicPr>
        <p:blipFill>
          <a:blip r:embed="rId5"/>
          <a:stretch/>
        </p:blipFill>
        <p:spPr>
          <a:xfrm>
            <a:off x="9612000" y="91080"/>
            <a:ext cx="180000" cy="180000"/>
          </a:xfrm>
          <a:prstGeom prst="rect">
            <a:avLst/>
          </a:prstGeom>
          <a:ln w="0">
            <a:noFill/>
          </a:ln>
        </p:spPr>
      </p:pic>
      <p:sp>
        <p:nvSpPr>
          <p:cNvPr id="866" name=""/>
          <p:cNvSpPr/>
          <p:nvPr/>
        </p:nvSpPr>
        <p:spPr>
          <a:xfrm>
            <a:off x="3780000" y="2160000"/>
            <a:ext cx="720000" cy="720000"/>
          </a:xfrm>
          <a:prstGeom prst="ellipse">
            <a:avLst/>
          </a:prstGeom>
          <a:solidFill>
            <a:srgbClr val="1e3d59">
              <a:alpha val="80000"/>
            </a:srgbClr>
          </a:solidFill>
          <a:ln w="36000">
            <a:solidFill>
              <a:srgbClr val="ffff38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867" name=""/>
          <p:cNvSpPr/>
          <p:nvPr/>
        </p:nvSpPr>
        <p:spPr>
          <a:xfrm>
            <a:off x="4860000" y="2160000"/>
            <a:ext cx="720000" cy="720000"/>
          </a:xfrm>
          <a:prstGeom prst="ellipse">
            <a:avLst/>
          </a:prstGeom>
          <a:solidFill>
            <a:srgbClr val="1e3d59">
              <a:alpha val="80000"/>
            </a:srgbClr>
          </a:solidFill>
          <a:ln w="36000">
            <a:solidFill>
              <a:srgbClr val="80008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868" name=""/>
          <p:cNvSpPr/>
          <p:nvPr/>
        </p:nvSpPr>
        <p:spPr>
          <a:xfrm>
            <a:off x="5940000" y="2160000"/>
            <a:ext cx="720000" cy="720000"/>
          </a:xfrm>
          <a:prstGeom prst="ellipse">
            <a:avLst/>
          </a:prstGeom>
          <a:solidFill>
            <a:srgbClr val="1e3d59">
              <a:alpha val="80000"/>
            </a:srgbClr>
          </a:solidFill>
          <a:ln w="36000">
            <a:solidFill>
              <a:srgbClr val="80008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869" name=""/>
          <p:cNvSpPr/>
          <p:nvPr/>
        </p:nvSpPr>
        <p:spPr>
          <a:xfrm>
            <a:off x="7020000" y="2160000"/>
            <a:ext cx="720000" cy="720000"/>
          </a:xfrm>
          <a:prstGeom prst="ellipse">
            <a:avLst/>
          </a:prstGeom>
          <a:solidFill>
            <a:srgbClr val="1e3d59">
              <a:alpha val="80000"/>
            </a:srgbClr>
          </a:solidFill>
          <a:ln w="36000">
            <a:solidFill>
              <a:srgbClr val="2535d4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870" name=""/>
          <p:cNvSpPr/>
          <p:nvPr/>
        </p:nvSpPr>
        <p:spPr>
          <a:xfrm>
            <a:off x="8100000" y="2160000"/>
            <a:ext cx="720000" cy="720000"/>
          </a:xfrm>
          <a:prstGeom prst="ellipse">
            <a:avLst/>
          </a:prstGeom>
          <a:solidFill>
            <a:srgbClr val="1e3d59">
              <a:alpha val="80000"/>
            </a:srgbClr>
          </a:solidFill>
          <a:ln w="36000">
            <a:solidFill>
              <a:srgbClr val="2535d4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871" name=""/>
          <p:cNvSpPr/>
          <p:nvPr/>
        </p:nvSpPr>
        <p:spPr>
          <a:xfrm>
            <a:off x="9180000" y="2160000"/>
            <a:ext cx="720000" cy="720000"/>
          </a:xfrm>
          <a:prstGeom prst="ellipse">
            <a:avLst/>
          </a:prstGeom>
          <a:solidFill>
            <a:srgbClr val="1e3d59">
              <a:alpha val="80000"/>
            </a:srgbClr>
          </a:solidFill>
          <a:ln w="36000">
            <a:solidFill>
              <a:srgbClr val="2535d4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872" name=""/>
          <p:cNvSpPr/>
          <p:nvPr/>
        </p:nvSpPr>
        <p:spPr>
          <a:xfrm>
            <a:off x="10260000" y="2160000"/>
            <a:ext cx="720000" cy="720000"/>
          </a:xfrm>
          <a:prstGeom prst="ellipse">
            <a:avLst/>
          </a:prstGeom>
          <a:solidFill>
            <a:srgbClr val="1e3d59">
              <a:alpha val="80000"/>
            </a:srgbClr>
          </a:solidFill>
          <a:ln w="36000">
            <a:solidFill>
              <a:srgbClr val="069a2e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873" name=""/>
          <p:cNvSpPr/>
          <p:nvPr/>
        </p:nvSpPr>
        <p:spPr>
          <a:xfrm>
            <a:off x="3780000" y="3600000"/>
            <a:ext cx="720000" cy="720000"/>
          </a:xfrm>
          <a:prstGeom prst="ellipse">
            <a:avLst/>
          </a:prstGeom>
          <a:solidFill>
            <a:srgbClr val="1e3d59">
              <a:alpha val="80000"/>
            </a:srgbClr>
          </a:solidFill>
          <a:ln w="36000">
            <a:solidFill>
              <a:srgbClr val="069a2e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874" name=""/>
          <p:cNvSpPr/>
          <p:nvPr/>
        </p:nvSpPr>
        <p:spPr>
          <a:xfrm>
            <a:off x="4860000" y="3600000"/>
            <a:ext cx="720000" cy="720000"/>
          </a:xfrm>
          <a:prstGeom prst="ellipse">
            <a:avLst/>
          </a:prstGeom>
          <a:solidFill>
            <a:srgbClr val="1e3d59">
              <a:alpha val="80000"/>
            </a:srgbClr>
          </a:solidFill>
          <a:ln w="36000">
            <a:solidFill>
              <a:srgbClr val="069a2e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875" name=""/>
          <p:cNvSpPr/>
          <p:nvPr/>
        </p:nvSpPr>
        <p:spPr>
          <a:xfrm>
            <a:off x="5940000" y="3600000"/>
            <a:ext cx="720000" cy="720000"/>
          </a:xfrm>
          <a:prstGeom prst="ellipse">
            <a:avLst/>
          </a:prstGeom>
          <a:solidFill>
            <a:srgbClr val="1e3d59">
              <a:alpha val="80000"/>
            </a:srgbClr>
          </a:solidFill>
          <a:ln w="36000">
            <a:solidFill>
              <a:srgbClr val="069a2e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876" name=""/>
          <p:cNvSpPr/>
          <p:nvPr/>
        </p:nvSpPr>
        <p:spPr>
          <a:xfrm>
            <a:off x="7020000" y="3600000"/>
            <a:ext cx="720000" cy="720000"/>
          </a:xfrm>
          <a:prstGeom prst="ellipse">
            <a:avLst/>
          </a:prstGeom>
          <a:solidFill>
            <a:srgbClr val="ff6e40">
              <a:alpha val="60000"/>
            </a:srgbClr>
          </a:solidFill>
          <a:ln w="36000">
            <a:solidFill>
              <a:srgbClr val="069a2e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877" name=""/>
          <p:cNvSpPr/>
          <p:nvPr/>
        </p:nvSpPr>
        <p:spPr>
          <a:xfrm>
            <a:off x="8567640" y="1548000"/>
            <a:ext cx="1259640" cy="359640"/>
          </a:xfrm>
          <a:custGeom>
            <a:avLst/>
            <a:gdLst/>
            <a:ahLst/>
            <a:rect l="l" t="t" r="r" b="b"/>
            <a:pathLst>
              <a:path w="75600" h="21600">
                <a:moveTo>
                  <a:pt x="6077" y="0"/>
                </a:moveTo>
                <a:arcTo wR="6077" hR="6077" stAng="16200000" swAng="-5400000"/>
                <a:lnTo>
                  <a:pt x="0" y="15523"/>
                </a:lnTo>
                <a:arcTo wR="6077" hR="6077" stAng="10800000" swAng="-5400000"/>
                <a:lnTo>
                  <a:pt x="69523" y="21600"/>
                </a:lnTo>
                <a:arcTo wR="47923" hR="6077" stAng="5400000" swAng="5400000"/>
                <a:lnTo>
                  <a:pt x="21600" y="6077"/>
                </a:lnTo>
                <a:arcTo wR="47923" hR="6077" stAng="10800000" swAng="5400000"/>
                <a:close/>
              </a:path>
            </a:pathLst>
          </a:custGeom>
          <a:solidFill>
            <a:srgbClr val="1e3d59">
              <a:alpha val="5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buNone/>
            </a:pPr>
            <a:r>
              <a:rPr b="1" lang="fr-FR" sz="1200" spc="-1" strike="noStrike">
                <a:solidFill>
                  <a:srgbClr val="f5f0e1"/>
                </a:solidFill>
                <a:latin typeface="Arial"/>
              </a:rPr>
              <a:t>Avatars</a:t>
            </a:r>
            <a:endParaRPr b="1" lang="fr-FR" sz="1200" spc="-1" strike="noStrike">
              <a:solidFill>
                <a:srgbClr val="f5f0e1"/>
              </a:solidFill>
              <a:latin typeface="Arial"/>
            </a:endParaRPr>
          </a:p>
        </p:txBody>
      </p:sp>
      <p:sp>
        <p:nvSpPr>
          <p:cNvPr id="878" name=""/>
          <p:cNvSpPr txBox="1"/>
          <p:nvPr/>
        </p:nvSpPr>
        <p:spPr>
          <a:xfrm>
            <a:off x="3728160" y="2935800"/>
            <a:ext cx="843840" cy="2322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r>
              <a:rPr b="1" lang="fr-FR" sz="1000" spc="-1" strike="noStrike">
                <a:solidFill>
                  <a:srgbClr val="1e3d59"/>
                </a:solidFill>
                <a:latin typeface="Arial"/>
              </a:rPr>
              <a:t>Nom + Prix</a:t>
            </a:r>
            <a:endParaRPr b="1" lang="fr-FR" sz="1000" spc="-1" strike="noStrike">
              <a:solidFill>
                <a:srgbClr val="1e3d59"/>
              </a:solidFill>
              <a:latin typeface="Arial"/>
            </a:endParaRPr>
          </a:p>
        </p:txBody>
      </p:sp>
      <p:sp>
        <p:nvSpPr>
          <p:cNvPr id="879" name=""/>
          <p:cNvSpPr txBox="1"/>
          <p:nvPr/>
        </p:nvSpPr>
        <p:spPr>
          <a:xfrm>
            <a:off x="4808160" y="2936160"/>
            <a:ext cx="843840" cy="2322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r>
              <a:rPr b="1" lang="fr-FR" sz="1000" spc="-1" strike="noStrike">
                <a:solidFill>
                  <a:srgbClr val="1e3d59"/>
                </a:solidFill>
                <a:latin typeface="Arial"/>
              </a:rPr>
              <a:t>Nom + Prix</a:t>
            </a:r>
            <a:endParaRPr b="1" lang="fr-FR" sz="1000" spc="-1" strike="noStrike">
              <a:solidFill>
                <a:srgbClr val="1e3d59"/>
              </a:solidFill>
              <a:latin typeface="Arial"/>
            </a:endParaRPr>
          </a:p>
        </p:txBody>
      </p:sp>
      <p:sp>
        <p:nvSpPr>
          <p:cNvPr id="880" name=""/>
          <p:cNvSpPr/>
          <p:nvPr/>
        </p:nvSpPr>
        <p:spPr>
          <a:xfrm>
            <a:off x="5292360" y="1620360"/>
            <a:ext cx="4140000" cy="2340000"/>
          </a:xfrm>
          <a:custGeom>
            <a:avLst/>
            <a:gdLst/>
            <a:ahLst/>
            <a:rect l="l" t="t" r="r" b="b"/>
            <a:pathLst>
              <a:path w="38213" h="21600">
                <a:moveTo>
                  <a:pt x="1426" y="0"/>
                </a:moveTo>
                <a:arcTo wR="1426" hR="1426" stAng="16200000" swAng="-5400000"/>
                <a:lnTo>
                  <a:pt x="0" y="20174"/>
                </a:lnTo>
                <a:arcTo wR="1426" hR="1426" stAng="10800000" swAng="-5400000"/>
                <a:lnTo>
                  <a:pt x="36787" y="21600"/>
                </a:lnTo>
                <a:arcTo wR="15187" hR="1426" stAng="5400000" swAng="5400000"/>
                <a:lnTo>
                  <a:pt x="21600" y="1426"/>
                </a:lnTo>
                <a:arcTo wR="15187" hR="1426" stAng="10800000" swAng="5400000"/>
                <a:close/>
              </a:path>
            </a:pathLst>
          </a:custGeom>
          <a:solidFill>
            <a:srgbClr val="f5f0e1">
              <a:alpha val="95000"/>
            </a:srgbClr>
          </a:solidFill>
          <a:ln w="18000">
            <a:solidFill>
              <a:srgbClr val="3465a4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9000" rIns="99000" tIns="54000" bIns="54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1" lang="fr-FR" sz="2000" spc="-1" strike="noStrike">
                <a:solidFill>
                  <a:srgbClr val="1e3d59"/>
                </a:solidFill>
                <a:latin typeface="Arial"/>
              </a:rPr>
              <a:t>Êtes-vous sûrs ?</a:t>
            </a:r>
            <a:endParaRPr b="0" lang="fr-FR" sz="2000" spc="-1" strike="noStrike">
              <a:solidFill>
                <a:srgbClr val="1e3d59"/>
              </a:solidFill>
              <a:latin typeface="Arial"/>
            </a:endParaRPr>
          </a:p>
          <a:p>
            <a:pPr algn="ctr">
              <a:lnSpc>
                <a:spcPct val="100000"/>
              </a:lnSpc>
              <a:buNone/>
            </a:pPr>
            <a:endParaRPr b="0" lang="fr-FR" sz="1600" spc="-1" strike="noStrike">
              <a:solidFill>
                <a:srgbClr val="1e3d59"/>
              </a:solidFill>
              <a:latin typeface="Arial"/>
            </a:endParaRPr>
          </a:p>
          <a:p>
            <a:pPr algn="ctr">
              <a:lnSpc>
                <a:spcPct val="100000"/>
              </a:lnSpc>
              <a:buNone/>
            </a:pPr>
            <a:r>
              <a:rPr b="1" lang="fr-FR" sz="1600" spc="-1" strike="noStrike">
                <a:solidFill>
                  <a:srgbClr val="1e3d59"/>
                </a:solidFill>
                <a:latin typeface="Arial"/>
              </a:rPr>
              <a:t>Oui</a:t>
            </a:r>
            <a:r>
              <a:rPr b="1" lang="fr-FR" sz="1600" spc="-1" strike="noStrike">
                <a:solidFill>
                  <a:srgbClr val="1e3d59"/>
                </a:solidFill>
                <a:latin typeface="Arial"/>
              </a:rPr>
              <a:t>	</a:t>
            </a:r>
            <a:r>
              <a:rPr b="1" lang="fr-FR" sz="1600" spc="-1" strike="noStrike">
                <a:solidFill>
                  <a:srgbClr val="1e3d59"/>
                </a:solidFill>
                <a:latin typeface="Arial"/>
              </a:rPr>
              <a:t>Non</a:t>
            </a:r>
            <a:endParaRPr b="0" lang="fr-FR" sz="1600" spc="-1" strike="noStrike">
              <a:solidFill>
                <a:srgbClr val="1e3d59"/>
              </a:solidFill>
              <a:latin typeface="Arial"/>
            </a:endParaRPr>
          </a:p>
        </p:txBody>
      </p:sp>
      <p:sp>
        <p:nvSpPr>
          <p:cNvPr id="881" name=""/>
          <p:cNvSpPr/>
          <p:nvPr/>
        </p:nvSpPr>
        <p:spPr>
          <a:xfrm>
            <a:off x="8820000" y="3240000"/>
            <a:ext cx="2159640" cy="1980360"/>
          </a:xfrm>
          <a:prstGeom prst="flowChartAlternateProcess">
            <a:avLst/>
          </a:prstGeom>
          <a:solidFill>
            <a:srgbClr val="ffb66c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buNone/>
            </a:pPr>
            <a:r>
              <a:rPr b="1" lang="fr-FR" sz="1400" spc="-1" strike="noStrike">
                <a:solidFill>
                  <a:srgbClr val="333333"/>
                </a:solidFill>
                <a:latin typeface="Arial"/>
              </a:rPr>
              <a:t>Fonctions au clic :</a:t>
            </a:r>
            <a:endParaRPr b="1" lang="fr-FR" sz="1400" spc="-1" strike="noStrike">
              <a:solidFill>
                <a:srgbClr val="333333"/>
              </a:solidFill>
              <a:latin typeface="Arial"/>
            </a:endParaRPr>
          </a:p>
          <a:p>
            <a:pPr algn="ctr">
              <a:buNone/>
            </a:pPr>
            <a:endParaRPr b="1" lang="fr-FR" sz="1200" spc="-1" strike="noStrike">
              <a:solidFill>
                <a:srgbClr val="333333"/>
              </a:solidFill>
              <a:latin typeface="Arial"/>
            </a:endParaRPr>
          </a:p>
          <a:p>
            <a:pPr algn="ctr">
              <a:buNone/>
            </a:pPr>
            <a:r>
              <a:rPr b="1" lang="fr-FR" sz="1200" spc="-1" strike="noStrike">
                <a:solidFill>
                  <a:srgbClr val="333333"/>
                </a:solidFill>
                <a:latin typeface="Arial"/>
              </a:rPr>
              <a:t>- acheter → popup confirmation</a:t>
            </a:r>
            <a:endParaRPr b="1" lang="fr-FR" sz="1200" spc="-1" strike="noStrike">
              <a:solidFill>
                <a:srgbClr val="333333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2" name=""/>
          <p:cNvSpPr/>
          <p:nvPr/>
        </p:nvSpPr>
        <p:spPr>
          <a:xfrm>
            <a:off x="3420000" y="900360"/>
            <a:ext cx="7920000" cy="4499640"/>
          </a:xfrm>
          <a:custGeom>
            <a:avLst/>
            <a:gdLst/>
            <a:ahLst/>
            <a:rect l="l" t="t" r="r" b="b"/>
            <a:pathLst>
              <a:path w="38018" h="21600">
                <a:moveTo>
                  <a:pt x="2218" y="0"/>
                </a:moveTo>
                <a:arcTo wR="2218" hR="2218" stAng="16200000" swAng="-5400000"/>
                <a:lnTo>
                  <a:pt x="0" y="19382"/>
                </a:lnTo>
                <a:arcTo wR="2218" hR="2218" stAng="10800000" swAng="-5400000"/>
                <a:lnTo>
                  <a:pt x="35800" y="21600"/>
                </a:lnTo>
                <a:arcTo wR="14200" hR="2218" stAng="5400000" swAng="5400000"/>
                <a:lnTo>
                  <a:pt x="21600" y="2218"/>
                </a:lnTo>
                <a:arcTo wR="14200" hR="2218" stAng="10800000" swAng="5400000"/>
                <a:close/>
              </a:path>
            </a:pathLst>
          </a:custGeom>
          <a:solidFill>
            <a:srgbClr val="f5f0e1">
              <a:alpha val="80000"/>
            </a:srgbClr>
          </a:solidFill>
          <a:ln w="0"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</p:sp>
      <p:sp>
        <p:nvSpPr>
          <p:cNvPr id="883" name="Rectangle 49"/>
          <p:cNvSpPr/>
          <p:nvPr/>
        </p:nvSpPr>
        <p:spPr>
          <a:xfrm>
            <a:off x="0" y="0"/>
            <a:ext cx="12191760" cy="369360"/>
          </a:xfrm>
          <a:prstGeom prst="rect">
            <a:avLst/>
          </a:prstGeom>
          <a:solidFill>
            <a:srgbClr val="f5f0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884" name="Rectangle 50"/>
          <p:cNvSpPr/>
          <p:nvPr/>
        </p:nvSpPr>
        <p:spPr>
          <a:xfrm>
            <a:off x="0" y="0"/>
            <a:ext cx="12191760" cy="390240"/>
          </a:xfrm>
          <a:prstGeom prst="rect">
            <a:avLst/>
          </a:prstGeom>
          <a:solidFill>
            <a:srgbClr val="f5f0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885" name="Connecteur droit 29"/>
          <p:cNvSpPr/>
          <p:nvPr/>
        </p:nvSpPr>
        <p:spPr>
          <a:xfrm>
            <a:off x="0" y="380880"/>
            <a:ext cx="12191760" cy="360"/>
          </a:xfrm>
          <a:prstGeom prst="line">
            <a:avLst/>
          </a:prstGeom>
          <a:ln>
            <a:solidFill>
              <a:srgbClr val="ffffff">
                <a:lumMod val="75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886" name="Image 6" descr=""/>
          <p:cNvPicPr/>
          <p:nvPr/>
        </p:nvPicPr>
        <p:blipFill>
          <a:blip r:embed="rId1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saturation sat="0"/>
                    </a14:imgEffect>
                  </a14:imgLayer>
                </a14:imgProps>
              </a:ext>
            </a:extLst>
          </a:blip>
          <a:srcRect l="27825" t="31430" r="60893" b="48572"/>
          <a:stretch/>
        </p:blipFill>
        <p:spPr>
          <a:xfrm>
            <a:off x="11883960" y="81000"/>
            <a:ext cx="215640" cy="215640"/>
          </a:xfrm>
          <a:prstGeom prst="rect">
            <a:avLst/>
          </a:prstGeom>
          <a:ln w="3175">
            <a:noFill/>
          </a:ln>
        </p:spPr>
      </p:pic>
      <p:grpSp>
        <p:nvGrpSpPr>
          <p:cNvPr id="887" name="Groupe 12"/>
          <p:cNvGrpSpPr/>
          <p:nvPr/>
        </p:nvGrpSpPr>
        <p:grpSpPr>
          <a:xfrm>
            <a:off x="10143000" y="40320"/>
            <a:ext cx="1418040" cy="272880"/>
            <a:chOff x="10143000" y="40320"/>
            <a:chExt cx="1418040" cy="272880"/>
          </a:xfrm>
        </p:grpSpPr>
        <p:pic>
          <p:nvPicPr>
            <p:cNvPr id="888" name="Image 8" descr=""/>
            <p:cNvPicPr/>
            <p:nvPr/>
          </p:nvPicPr>
          <p:blipFill>
            <a:blip r:embed="rId2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saturation sat="0"/>
                      </a14:imgEffect>
                    </a14:imgLayer>
                  </a14:imgProps>
                </a:ext>
              </a:extLst>
            </a:blip>
            <a:srcRect l="27108" t="31244" r="59779" b="48611"/>
            <a:stretch/>
          </p:blipFill>
          <p:spPr>
            <a:xfrm>
              <a:off x="10143000" y="70200"/>
              <a:ext cx="251640" cy="21744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889" name="ZoneTexte 9"/>
            <p:cNvSpPr/>
            <p:nvPr/>
          </p:nvSpPr>
          <p:spPr>
            <a:xfrm>
              <a:off x="10395000" y="40320"/>
              <a:ext cx="1166040" cy="272880"/>
            </a:xfrm>
            <a:prstGeom prst="rect">
              <a:avLst/>
            </a:prstGeom>
            <a:solidFill>
              <a:srgbClr val="f5f0e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spAutoFit/>
            </a:bodyPr>
            <a:p>
              <a:pPr>
                <a:lnSpc>
                  <a:spcPct val="100000"/>
                </a:lnSpc>
                <a:buNone/>
              </a:pPr>
              <a:r>
                <a:rPr b="0" lang="fr-FR" sz="1200" spc="-1" strike="noStrike">
                  <a:solidFill>
                    <a:srgbClr val="000000"/>
                  </a:solidFill>
                  <a:latin typeface="Titillium Web"/>
                </a:rPr>
                <a:t>999.99 $</a:t>
              </a:r>
              <a:endParaRPr b="0" lang="fr-FR" sz="1200" spc="-1" strike="noStrike">
                <a:latin typeface="Arial"/>
              </a:endParaRPr>
            </a:p>
          </p:txBody>
        </p:sp>
      </p:grpSp>
      <p:grpSp>
        <p:nvGrpSpPr>
          <p:cNvPr id="890" name="Groupe 13"/>
          <p:cNvGrpSpPr/>
          <p:nvPr/>
        </p:nvGrpSpPr>
        <p:grpSpPr>
          <a:xfrm>
            <a:off x="8502840" y="91080"/>
            <a:ext cx="1317240" cy="242640"/>
            <a:chOff x="8502840" y="91080"/>
            <a:chExt cx="1317240" cy="242640"/>
          </a:xfrm>
        </p:grpSpPr>
        <p:pic>
          <p:nvPicPr>
            <p:cNvPr id="891" name="Image 60" descr=""/>
            <p:cNvPicPr/>
            <p:nvPr/>
          </p:nvPicPr>
          <p:blipFill>
            <a:blip r:embed="rId3"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saturation sat="0"/>
                      </a14:imgEffect>
                    </a14:imgLayer>
                  </a14:imgProps>
                </a:ext>
              </a:extLst>
            </a:blip>
            <a:srcRect l="28165" t="32056" r="61224" b="50000"/>
            <a:stretch/>
          </p:blipFill>
          <p:spPr>
            <a:xfrm>
              <a:off x="8502840" y="111960"/>
              <a:ext cx="151200" cy="14364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892" name="ZoneTexte 62"/>
            <p:cNvSpPr/>
            <p:nvPr/>
          </p:nvSpPr>
          <p:spPr>
            <a:xfrm>
              <a:off x="8654040" y="91080"/>
              <a:ext cx="1166040" cy="242640"/>
            </a:xfrm>
            <a:prstGeom prst="rect">
              <a:avLst/>
            </a:prstGeom>
            <a:solidFill>
              <a:srgbClr val="f5f0e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spAutoFit/>
            </a:bodyPr>
            <a:p>
              <a:pPr>
                <a:lnSpc>
                  <a:spcPct val="100000"/>
                </a:lnSpc>
                <a:buNone/>
              </a:pPr>
              <a:r>
                <a:rPr b="0" lang="fr-FR" sz="1000" spc="-1" strike="noStrike">
                  <a:solidFill>
                    <a:srgbClr val="2f5597"/>
                  </a:solidFill>
                  <a:latin typeface="Titillium Web Light"/>
                </a:rPr>
                <a:t>523 items</a:t>
              </a:r>
              <a:endParaRPr b="0" lang="fr-FR" sz="1000" spc="-1" strike="noStrike">
                <a:latin typeface="Arial"/>
              </a:endParaRPr>
            </a:p>
          </p:txBody>
        </p:sp>
      </p:grpSp>
      <p:grpSp>
        <p:nvGrpSpPr>
          <p:cNvPr id="893" name="Groupe 61"/>
          <p:cNvGrpSpPr/>
          <p:nvPr/>
        </p:nvGrpSpPr>
        <p:grpSpPr>
          <a:xfrm>
            <a:off x="6945120" y="91080"/>
            <a:ext cx="1234800" cy="242640"/>
            <a:chOff x="6945120" y="91080"/>
            <a:chExt cx="1234800" cy="242640"/>
          </a:xfrm>
        </p:grpSpPr>
        <p:pic>
          <p:nvPicPr>
            <p:cNvPr id="894" name="Image 61" descr=""/>
            <p:cNvPicPr/>
            <p:nvPr/>
          </p:nvPicPr>
          <p:blipFill>
            <a:blip r:embed="rId4">
              <a:extLst>
                <a:ext uri="{BEBA8EAE-BF5A-486C-A8C5-ECC9F3942E4B}">
                  <a14:imgProps xmlns:a14="http://schemas.microsoft.com/office/drawing/2010/main">
                    <a14:imgLayer r:embed="rId8">
                      <a14:imgEffect>
                        <a14:saturation sat="0"/>
                      </a14:imgEffect>
                    </a14:imgLayer>
                  </a14:imgProps>
                </a:ext>
              </a:extLst>
            </a:blip>
            <a:srcRect l="28165" t="32056" r="61224" b="48226"/>
            <a:stretch/>
          </p:blipFill>
          <p:spPr>
            <a:xfrm>
              <a:off x="6945120" y="142200"/>
              <a:ext cx="137520" cy="14364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895" name="ZoneTexte 63"/>
            <p:cNvSpPr/>
            <p:nvPr/>
          </p:nvSpPr>
          <p:spPr>
            <a:xfrm>
              <a:off x="7013880" y="91080"/>
              <a:ext cx="1166040" cy="242640"/>
            </a:xfrm>
            <a:prstGeom prst="rect">
              <a:avLst/>
            </a:prstGeom>
            <a:solidFill>
              <a:srgbClr val="f5f0e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spAutoFit/>
            </a:bodyPr>
            <a:p>
              <a:pPr>
                <a:lnSpc>
                  <a:spcPct val="100000"/>
                </a:lnSpc>
                <a:buNone/>
              </a:pPr>
              <a:r>
                <a:rPr b="0" lang="fr-FR" sz="1000" spc="-1" strike="noStrike">
                  <a:solidFill>
                    <a:srgbClr val="2f5597"/>
                  </a:solidFill>
                  <a:latin typeface="Titillium Web Light"/>
                </a:rPr>
                <a:t>Popularity : 8.5</a:t>
              </a:r>
              <a:endParaRPr b="0" lang="fr-FR" sz="1000" spc="-1" strike="noStrike">
                <a:latin typeface="Arial"/>
              </a:endParaRPr>
            </a:p>
          </p:txBody>
        </p:sp>
      </p:grpSp>
      <p:sp>
        <p:nvSpPr>
          <p:cNvPr id="896" name="ZoneTexte 76"/>
          <p:cNvSpPr/>
          <p:nvPr/>
        </p:nvSpPr>
        <p:spPr>
          <a:xfrm>
            <a:off x="3672000" y="0"/>
            <a:ext cx="2358720" cy="369360"/>
          </a:xfrm>
          <a:prstGeom prst="rect">
            <a:avLst/>
          </a:prstGeom>
          <a:solidFill>
            <a:srgbClr val="f5f0e1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fr-FR" sz="1400" spc="-1" strike="noStrike">
                <a:solidFill>
                  <a:srgbClr val="000000"/>
                </a:solidFill>
                <a:latin typeface="Titillium Web"/>
              </a:rPr>
              <a:t>GrosseCourgedu93</a:t>
            </a:r>
            <a:endParaRPr b="0" lang="fr-FR" sz="1400" spc="-1" strike="noStrike">
              <a:latin typeface="Arial"/>
            </a:endParaRPr>
          </a:p>
        </p:txBody>
      </p:sp>
      <p:sp>
        <p:nvSpPr>
          <p:cNvPr id="897" name="Connecteur droit 30"/>
          <p:cNvSpPr/>
          <p:nvPr/>
        </p:nvSpPr>
        <p:spPr>
          <a:xfrm>
            <a:off x="3652560" y="380520"/>
            <a:ext cx="2378160" cy="360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898" name="Rectangle 51"/>
          <p:cNvSpPr/>
          <p:nvPr/>
        </p:nvSpPr>
        <p:spPr>
          <a:xfrm>
            <a:off x="0" y="0"/>
            <a:ext cx="2645640" cy="1091880"/>
          </a:xfrm>
          <a:prstGeom prst="rect">
            <a:avLst/>
          </a:prstGeom>
          <a:solidFill>
            <a:srgbClr val="f5f0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1" lang="fr-FR" sz="4000" spc="-1" strike="noStrike">
                <a:solidFill>
                  <a:srgbClr val="3b4d61"/>
                </a:solidFill>
                <a:latin typeface="Titillium Web"/>
              </a:rPr>
              <a:t>LOGO</a:t>
            </a:r>
            <a:endParaRPr b="1" lang="fr-FR" sz="4000" spc="-1" strike="noStrike">
              <a:solidFill>
                <a:srgbClr val="3b4d61"/>
              </a:solidFill>
              <a:latin typeface="Arial"/>
            </a:endParaRPr>
          </a:p>
        </p:txBody>
      </p:sp>
      <p:sp>
        <p:nvSpPr>
          <p:cNvPr id="899" name=""/>
          <p:cNvSpPr/>
          <p:nvPr/>
        </p:nvSpPr>
        <p:spPr>
          <a:xfrm>
            <a:off x="180000" y="1260000"/>
            <a:ext cx="2340000" cy="2160000"/>
          </a:xfrm>
          <a:custGeom>
            <a:avLst/>
            <a:gdLst/>
            <a:ahLst/>
            <a:rect l="l" t="t" r="r" b="b"/>
            <a:pathLst>
              <a:path w="23400" h="21600">
                <a:moveTo>
                  <a:pt x="2766" y="0"/>
                </a:moveTo>
                <a:arcTo wR="2766" hR="2766" stAng="16200000" swAng="-5400000"/>
                <a:lnTo>
                  <a:pt x="0" y="18834"/>
                </a:lnTo>
                <a:arcTo wR="2766" hR="2766" stAng="10800000" swAng="-5400000"/>
                <a:lnTo>
                  <a:pt x="20634" y="21600"/>
                </a:lnTo>
                <a:arcTo wR="966" hR="2766" stAng="5400000" swAng="-5400000"/>
                <a:lnTo>
                  <a:pt x="21600" y="2766"/>
                </a:lnTo>
                <a:arcTo wR="966" hR="2766" stAng="0" swAng="-5400000"/>
                <a:close/>
              </a:path>
            </a:pathLst>
          </a:custGeom>
          <a:solidFill>
            <a:srgbClr val="f5f0e1">
              <a:alpha val="8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900" name=""/>
          <p:cNvSpPr/>
          <p:nvPr/>
        </p:nvSpPr>
        <p:spPr>
          <a:xfrm>
            <a:off x="408600" y="1397520"/>
            <a:ext cx="1882800" cy="342000"/>
          </a:xfrm>
          <a:custGeom>
            <a:avLst/>
            <a:gdLst/>
            <a:ahLst/>
            <a:rect l="l" t="t" r="r" b="b"/>
            <a:pathLst>
              <a:path w="118811" h="21600">
                <a:moveTo>
                  <a:pt x="3460" y="0"/>
                </a:moveTo>
                <a:arcTo wR="3460" hR="3460" stAng="16200000" swAng="-5400000"/>
                <a:lnTo>
                  <a:pt x="0" y="18140"/>
                </a:lnTo>
                <a:arcTo wR="3460" hR="3460" stAng="10800000" swAng="-5400000"/>
                <a:lnTo>
                  <a:pt x="115352" y="21600"/>
                </a:lnTo>
                <a:arcTo wR="93752" hR="3460" stAng="5400000" swAng="5400000"/>
                <a:lnTo>
                  <a:pt x="21600" y="3460"/>
                </a:lnTo>
                <a:arcTo wR="93752" hR="3460" stAng="10800000" swAng="5400000"/>
                <a:close/>
              </a:path>
            </a:pathLst>
          </a:custGeom>
          <a:solidFill>
            <a:srgbClr val="1e3d59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buNone/>
            </a:pPr>
            <a:r>
              <a:rPr b="1" lang="fr-FR" sz="1400" spc="-1" strike="noStrike">
                <a:solidFill>
                  <a:srgbClr val="f5f0e1"/>
                </a:solidFill>
                <a:latin typeface="Arial"/>
              </a:rPr>
              <a:t>Page Utilisateur</a:t>
            </a:r>
            <a:endParaRPr b="1" lang="fr-FR" sz="1400" spc="-1" strike="noStrike">
              <a:solidFill>
                <a:srgbClr val="f5f0e1"/>
              </a:solidFill>
              <a:latin typeface="Arial"/>
            </a:endParaRPr>
          </a:p>
        </p:txBody>
      </p:sp>
      <p:sp>
        <p:nvSpPr>
          <p:cNvPr id="901" name=""/>
          <p:cNvSpPr/>
          <p:nvPr/>
        </p:nvSpPr>
        <p:spPr>
          <a:xfrm>
            <a:off x="408960" y="1757520"/>
            <a:ext cx="1882800" cy="342000"/>
          </a:xfrm>
          <a:custGeom>
            <a:avLst/>
            <a:gdLst/>
            <a:ahLst/>
            <a:rect l="l" t="t" r="r" b="b"/>
            <a:pathLst>
              <a:path w="118811" h="21600">
                <a:moveTo>
                  <a:pt x="3460" y="0"/>
                </a:moveTo>
                <a:arcTo wR="3460" hR="3460" stAng="16200000" swAng="-5400000"/>
                <a:lnTo>
                  <a:pt x="0" y="18140"/>
                </a:lnTo>
                <a:arcTo wR="3460" hR="3460" stAng="10800000" swAng="-5400000"/>
                <a:lnTo>
                  <a:pt x="115352" y="21600"/>
                </a:lnTo>
                <a:arcTo wR="93752" hR="3460" stAng="5400000" swAng="5400000"/>
                <a:lnTo>
                  <a:pt x="21600" y="3460"/>
                </a:lnTo>
                <a:arcTo wR="93752" hR="3460" stAng="10800000" swAng="5400000"/>
                <a:close/>
              </a:path>
            </a:pathLst>
          </a:custGeom>
          <a:solidFill>
            <a:srgbClr val="1e3d59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buNone/>
            </a:pPr>
            <a:r>
              <a:rPr b="1" lang="fr-FR" sz="1400" spc="-1" strike="noStrike">
                <a:solidFill>
                  <a:srgbClr val="f5f0e1"/>
                </a:solidFill>
                <a:latin typeface="Arial"/>
              </a:rPr>
              <a:t>Craft</a:t>
            </a:r>
            <a:endParaRPr b="1" lang="fr-FR" sz="1400" spc="-1" strike="noStrike">
              <a:solidFill>
                <a:srgbClr val="f5f0e1"/>
              </a:solidFill>
              <a:latin typeface="Arial"/>
            </a:endParaRPr>
          </a:p>
        </p:txBody>
      </p:sp>
      <p:sp>
        <p:nvSpPr>
          <p:cNvPr id="902" name=""/>
          <p:cNvSpPr/>
          <p:nvPr/>
        </p:nvSpPr>
        <p:spPr>
          <a:xfrm>
            <a:off x="408600" y="2117880"/>
            <a:ext cx="1882800" cy="342000"/>
          </a:xfrm>
          <a:custGeom>
            <a:avLst/>
            <a:gdLst/>
            <a:ahLst/>
            <a:rect l="l" t="t" r="r" b="b"/>
            <a:pathLst>
              <a:path w="118811" h="21600">
                <a:moveTo>
                  <a:pt x="3460" y="0"/>
                </a:moveTo>
                <a:arcTo wR="3460" hR="3460" stAng="16200000" swAng="-5400000"/>
                <a:lnTo>
                  <a:pt x="0" y="18140"/>
                </a:lnTo>
                <a:arcTo wR="3460" hR="3460" stAng="10800000" swAng="-5400000"/>
                <a:lnTo>
                  <a:pt x="115352" y="21600"/>
                </a:lnTo>
                <a:arcTo wR="93752" hR="3460" stAng="5400000" swAng="5400000"/>
                <a:lnTo>
                  <a:pt x="21600" y="3460"/>
                </a:lnTo>
                <a:arcTo wR="93752" hR="3460" stAng="10800000" swAng="5400000"/>
                <a:close/>
              </a:path>
            </a:pathLst>
          </a:custGeom>
          <a:solidFill>
            <a:srgbClr val="1e3d59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buNone/>
            </a:pPr>
            <a:r>
              <a:rPr b="1" lang="fr-FR" sz="1400" spc="-1" strike="noStrike">
                <a:solidFill>
                  <a:srgbClr val="f5f0e1"/>
                </a:solidFill>
                <a:latin typeface="Arial"/>
              </a:rPr>
              <a:t>Marché</a:t>
            </a:r>
            <a:endParaRPr b="1" lang="fr-FR" sz="1400" spc="-1" strike="noStrike">
              <a:solidFill>
                <a:srgbClr val="f5f0e1"/>
              </a:solidFill>
              <a:latin typeface="Arial"/>
            </a:endParaRPr>
          </a:p>
        </p:txBody>
      </p:sp>
      <p:sp>
        <p:nvSpPr>
          <p:cNvPr id="903" name=""/>
          <p:cNvSpPr/>
          <p:nvPr/>
        </p:nvSpPr>
        <p:spPr>
          <a:xfrm>
            <a:off x="408960" y="2478240"/>
            <a:ext cx="1882800" cy="342000"/>
          </a:xfrm>
          <a:custGeom>
            <a:avLst/>
            <a:gdLst/>
            <a:ahLst/>
            <a:rect l="l" t="t" r="r" b="b"/>
            <a:pathLst>
              <a:path w="118811" h="21600">
                <a:moveTo>
                  <a:pt x="3460" y="0"/>
                </a:moveTo>
                <a:arcTo wR="3460" hR="3460" stAng="16200000" swAng="-5400000"/>
                <a:lnTo>
                  <a:pt x="0" y="18140"/>
                </a:lnTo>
                <a:arcTo wR="3460" hR="3460" stAng="10800000" swAng="-5400000"/>
                <a:lnTo>
                  <a:pt x="115352" y="21600"/>
                </a:lnTo>
                <a:arcTo wR="93752" hR="3460" stAng="5400000" swAng="5400000"/>
                <a:lnTo>
                  <a:pt x="21600" y="3460"/>
                </a:lnTo>
                <a:arcTo wR="93752" hR="3460" stAng="10800000" swAng="5400000"/>
                <a:close/>
              </a:path>
            </a:pathLst>
          </a:custGeom>
          <a:solidFill>
            <a:srgbClr val="1e3d59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buNone/>
            </a:pPr>
            <a:r>
              <a:rPr b="1" lang="fr-FR" sz="1400" spc="-1" strike="noStrike">
                <a:solidFill>
                  <a:srgbClr val="f5f0e1"/>
                </a:solidFill>
                <a:latin typeface="Arial"/>
              </a:rPr>
              <a:t>Galerie</a:t>
            </a:r>
            <a:endParaRPr b="1" lang="fr-FR" sz="1400" spc="-1" strike="noStrike">
              <a:solidFill>
                <a:srgbClr val="f5f0e1"/>
              </a:solidFill>
              <a:latin typeface="Arial"/>
            </a:endParaRPr>
          </a:p>
        </p:txBody>
      </p:sp>
      <p:sp>
        <p:nvSpPr>
          <p:cNvPr id="904" name=""/>
          <p:cNvSpPr/>
          <p:nvPr/>
        </p:nvSpPr>
        <p:spPr>
          <a:xfrm>
            <a:off x="409320" y="2838600"/>
            <a:ext cx="1882800" cy="342000"/>
          </a:xfrm>
          <a:custGeom>
            <a:avLst/>
            <a:gdLst/>
            <a:ahLst/>
            <a:rect l="l" t="t" r="r" b="b"/>
            <a:pathLst>
              <a:path w="118811" h="21600">
                <a:moveTo>
                  <a:pt x="3460" y="0"/>
                </a:moveTo>
                <a:arcTo wR="3460" hR="3460" stAng="16200000" swAng="-5400000"/>
                <a:lnTo>
                  <a:pt x="0" y="18140"/>
                </a:lnTo>
                <a:arcTo wR="3460" hR="3460" stAng="10800000" swAng="-5400000"/>
                <a:lnTo>
                  <a:pt x="115352" y="21600"/>
                </a:lnTo>
                <a:arcTo wR="93752" hR="3460" stAng="5400000" swAng="5400000"/>
                <a:lnTo>
                  <a:pt x="21600" y="3460"/>
                </a:lnTo>
                <a:arcTo wR="93752" hR="3460" stAng="10800000" swAng="5400000"/>
                <a:close/>
              </a:path>
            </a:pathLst>
          </a:custGeom>
          <a:solidFill>
            <a:srgbClr val="1e3d59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buNone/>
            </a:pPr>
            <a:r>
              <a:rPr b="1" lang="fr-FR" sz="1400" spc="-1" strike="noStrike">
                <a:solidFill>
                  <a:srgbClr val="f5f0e1"/>
                </a:solidFill>
                <a:latin typeface="Arial"/>
              </a:rPr>
              <a:t>Jeux</a:t>
            </a:r>
            <a:endParaRPr b="1" lang="fr-FR" sz="1400" spc="-1" strike="noStrike">
              <a:solidFill>
                <a:srgbClr val="f5f0e1"/>
              </a:solidFill>
              <a:latin typeface="Arial"/>
            </a:endParaRPr>
          </a:p>
        </p:txBody>
      </p:sp>
      <p:sp>
        <p:nvSpPr>
          <p:cNvPr id="905" name=""/>
          <p:cNvSpPr/>
          <p:nvPr/>
        </p:nvSpPr>
        <p:spPr>
          <a:xfrm>
            <a:off x="3420000" y="900360"/>
            <a:ext cx="7920000" cy="719640"/>
          </a:xfrm>
          <a:custGeom>
            <a:avLst/>
            <a:gdLst/>
            <a:ahLst/>
            <a:rect l="l" t="t" r="r" b="b"/>
            <a:pathLst>
              <a:path w="237611" h="21600">
                <a:moveTo>
                  <a:pt x="10800" y="0"/>
                </a:moveTo>
                <a:arcTo wR="10800" hR="10800" stAng="16200000" swAng="-5400000"/>
                <a:lnTo>
                  <a:pt x="0" y="10800"/>
                </a:lnTo>
                <a:arcTo wR="10800" hR="10800" stAng="10800000" swAng="-5400000"/>
                <a:lnTo>
                  <a:pt x="226811" y="21600"/>
                </a:lnTo>
                <a:arcTo wR="205211" hR="10800" stAng="5400000" swAng="5400000"/>
                <a:lnTo>
                  <a:pt x="21600" y="10800"/>
                </a:lnTo>
                <a:arcTo wR="205211" hR="10800" stAng="10800000" swAng="5400000"/>
                <a:close/>
              </a:path>
            </a:pathLst>
          </a:custGeom>
          <a:solidFill>
            <a:srgbClr val="1e3d59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buNone/>
            </a:pPr>
            <a:r>
              <a:rPr b="1" lang="fr-FR" sz="2000" spc="-1" strike="noStrike">
                <a:solidFill>
                  <a:srgbClr val="f5f0e1"/>
                </a:solidFill>
                <a:latin typeface="Arial"/>
              </a:rPr>
              <a:t>Jeux</a:t>
            </a:r>
            <a:endParaRPr b="1" lang="fr-FR" sz="2000" spc="-1" strike="noStrike">
              <a:solidFill>
                <a:srgbClr val="f5f0e1"/>
              </a:solidFill>
              <a:latin typeface="Arial"/>
            </a:endParaRPr>
          </a:p>
        </p:txBody>
      </p:sp>
      <p:sp>
        <p:nvSpPr>
          <p:cNvPr id="906" name=""/>
          <p:cNvSpPr/>
          <p:nvPr/>
        </p:nvSpPr>
        <p:spPr>
          <a:xfrm flipV="1" rot="16200000">
            <a:off x="10909080" y="1999080"/>
            <a:ext cx="681840" cy="72000"/>
          </a:xfrm>
          <a:custGeom>
            <a:avLst/>
            <a:gdLst/>
            <a:ahLst/>
            <a:rect l="l" t="t" r="r" b="b"/>
            <a:pathLst>
              <a:path w="203642" h="21600">
                <a:moveTo>
                  <a:pt x="9130" y="0"/>
                </a:moveTo>
                <a:arcTo wR="9130" hR="9130" stAng="16200000" swAng="-5400000"/>
                <a:lnTo>
                  <a:pt x="0" y="12470"/>
                </a:lnTo>
                <a:arcTo wR="9130" hR="9130" stAng="10800000" swAng="-5400000"/>
                <a:lnTo>
                  <a:pt x="194512" y="21600"/>
                </a:lnTo>
                <a:arcTo wR="172912" hR="9130" stAng="5400000" swAng="5400000"/>
                <a:lnTo>
                  <a:pt x="21600" y="9130"/>
                </a:lnTo>
                <a:arcTo wR="172912" hR="9130" stAng="10800000" swAng="5400000"/>
                <a:close/>
              </a:path>
            </a:pathLst>
          </a:custGeom>
          <a:solidFill>
            <a:srgbClr val="1e3d59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907" name="" descr=""/>
          <p:cNvPicPr/>
          <p:nvPr/>
        </p:nvPicPr>
        <p:blipFill>
          <a:blip r:embed="rId5"/>
          <a:stretch/>
        </p:blipFill>
        <p:spPr>
          <a:xfrm>
            <a:off x="9612000" y="91080"/>
            <a:ext cx="180000" cy="180000"/>
          </a:xfrm>
          <a:prstGeom prst="rect">
            <a:avLst/>
          </a:prstGeom>
          <a:ln w="0">
            <a:noFill/>
          </a:ln>
        </p:spPr>
      </p:pic>
      <p:sp>
        <p:nvSpPr>
          <p:cNvPr id="908" name=""/>
          <p:cNvSpPr/>
          <p:nvPr/>
        </p:nvSpPr>
        <p:spPr>
          <a:xfrm>
            <a:off x="180360" y="4680000"/>
            <a:ext cx="2159640" cy="1980360"/>
          </a:xfrm>
          <a:prstGeom prst="flowChartAlternateProcess">
            <a:avLst/>
          </a:prstGeom>
          <a:solidFill>
            <a:srgbClr val="ffb66c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buNone/>
            </a:pPr>
            <a:r>
              <a:rPr b="1" lang="fr-FR" sz="1400" spc="-1" strike="noStrike">
                <a:solidFill>
                  <a:srgbClr val="333333"/>
                </a:solidFill>
                <a:latin typeface="Arial"/>
              </a:rPr>
              <a:t>Fonctions :</a:t>
            </a:r>
            <a:endParaRPr b="1" lang="fr-FR" sz="1400" spc="-1" strike="noStrike">
              <a:solidFill>
                <a:srgbClr val="333333"/>
              </a:solidFill>
              <a:latin typeface="Arial"/>
            </a:endParaRPr>
          </a:p>
          <a:p>
            <a:pPr algn="ctr">
              <a:buNone/>
            </a:pPr>
            <a:endParaRPr b="1" lang="fr-FR" sz="1200" spc="-1" strike="noStrike">
              <a:solidFill>
                <a:srgbClr val="333333"/>
              </a:solidFill>
              <a:latin typeface="Arial"/>
            </a:endParaRPr>
          </a:p>
          <a:p>
            <a:pPr algn="ctr">
              <a:buNone/>
            </a:pPr>
            <a:r>
              <a:rPr b="1" lang="fr-FR" sz="1200" spc="-1" strike="noStrike">
                <a:solidFill>
                  <a:srgbClr val="333333"/>
                </a:solidFill>
                <a:latin typeface="Arial"/>
              </a:rPr>
              <a:t>- Choix des jeux</a:t>
            </a:r>
            <a:endParaRPr b="1" lang="fr-FR" sz="1200" spc="-1" strike="noStrike">
              <a:solidFill>
                <a:srgbClr val="333333"/>
              </a:solidFill>
              <a:latin typeface="Arial"/>
            </a:endParaRPr>
          </a:p>
        </p:txBody>
      </p:sp>
      <p:sp>
        <p:nvSpPr>
          <p:cNvPr id="909" name=""/>
          <p:cNvSpPr/>
          <p:nvPr/>
        </p:nvSpPr>
        <p:spPr>
          <a:xfrm>
            <a:off x="3960360" y="2340360"/>
            <a:ext cx="1259640" cy="125964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3265" y="0"/>
                </a:moveTo>
                <a:arcTo wR="3265" hR="3265" stAng="16200000" swAng="-5400000"/>
                <a:lnTo>
                  <a:pt x="0" y="18335"/>
                </a:lnTo>
                <a:arcTo wR="3265" hR="3265" stAng="10800000" swAng="-5400000"/>
                <a:lnTo>
                  <a:pt x="18335" y="21600"/>
                </a:lnTo>
                <a:arcTo wR="3265" hR="3265" stAng="5400000" swAng="-5400000"/>
                <a:lnTo>
                  <a:pt x="21600" y="3265"/>
                </a:lnTo>
                <a:arcTo wR="3265" hR="3265" stAng="0" swAng="-5400000"/>
                <a:close/>
              </a:path>
            </a:pathLst>
          </a:custGeom>
          <a:solidFill>
            <a:srgbClr val="1e3d59"/>
          </a:solidFill>
          <a:ln w="36000">
            <a:noFill/>
          </a:ln>
        </p:spPr>
        <p:style>
          <a:lnRef idx="0"/>
          <a:fillRef idx="0"/>
          <a:effectRef idx="0"/>
          <a:fontRef idx="minor"/>
        </p:style>
        <p:txBody>
          <a:bodyPr lIns="108000" rIns="108000" tIns="63000" bIns="63000" anchor="ctr">
            <a:noAutofit/>
          </a:bodyPr>
          <a:p>
            <a:pPr algn="ctr">
              <a:buNone/>
            </a:pPr>
            <a:r>
              <a:rPr b="1" lang="fr-FR" sz="1200" spc="-1" strike="noStrike">
                <a:solidFill>
                  <a:srgbClr val="f5f0e1"/>
                </a:solidFill>
                <a:latin typeface="Arial"/>
              </a:rPr>
              <a:t>Pile ou Face</a:t>
            </a:r>
            <a:endParaRPr b="1" lang="fr-FR" sz="1200" spc="-1" strike="noStrike">
              <a:solidFill>
                <a:srgbClr val="f5f0e1"/>
              </a:solidFill>
              <a:latin typeface="Arial"/>
            </a:endParaRPr>
          </a:p>
        </p:txBody>
      </p:sp>
      <p:sp>
        <p:nvSpPr>
          <p:cNvPr id="910" name=""/>
          <p:cNvSpPr/>
          <p:nvPr/>
        </p:nvSpPr>
        <p:spPr>
          <a:xfrm>
            <a:off x="5760360" y="2340360"/>
            <a:ext cx="1259640" cy="125964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3265" y="0"/>
                </a:moveTo>
                <a:arcTo wR="3265" hR="3265" stAng="16200000" swAng="-5400000"/>
                <a:lnTo>
                  <a:pt x="0" y="18335"/>
                </a:lnTo>
                <a:arcTo wR="3265" hR="3265" stAng="10800000" swAng="-5400000"/>
                <a:lnTo>
                  <a:pt x="18335" y="21600"/>
                </a:lnTo>
                <a:arcTo wR="3265" hR="3265" stAng="5400000" swAng="-5400000"/>
                <a:lnTo>
                  <a:pt x="21600" y="3265"/>
                </a:lnTo>
                <a:arcTo wR="3265" hR="3265" stAng="0" swAng="-5400000"/>
                <a:close/>
              </a:path>
            </a:pathLst>
          </a:custGeom>
          <a:solidFill>
            <a:srgbClr val="1e3d59"/>
          </a:solidFill>
          <a:ln w="36000">
            <a:noFill/>
          </a:ln>
        </p:spPr>
        <p:style>
          <a:lnRef idx="0"/>
          <a:fillRef idx="0"/>
          <a:effectRef idx="0"/>
          <a:fontRef idx="minor"/>
        </p:style>
        <p:txBody>
          <a:bodyPr lIns="108000" rIns="108000" tIns="63000" bIns="63000" anchor="ctr">
            <a:noAutofit/>
          </a:bodyPr>
          <a:p>
            <a:pPr algn="ctr">
              <a:buNone/>
            </a:pPr>
            <a:r>
              <a:rPr b="1" lang="fr-FR" sz="1200" spc="-1" strike="noStrike">
                <a:solidFill>
                  <a:srgbClr val="f5f0e1"/>
                </a:solidFill>
                <a:latin typeface="Arial"/>
              </a:rPr>
              <a:t>Shifumi</a:t>
            </a:r>
            <a:endParaRPr b="1" lang="fr-FR" sz="1200" spc="-1" strike="noStrike">
              <a:solidFill>
                <a:srgbClr val="f5f0e1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1" name=""/>
          <p:cNvSpPr/>
          <p:nvPr/>
        </p:nvSpPr>
        <p:spPr>
          <a:xfrm>
            <a:off x="3420000" y="900360"/>
            <a:ext cx="7920000" cy="5219640"/>
          </a:xfrm>
          <a:custGeom>
            <a:avLst/>
            <a:gdLst/>
            <a:ahLst/>
            <a:rect l="l" t="t" r="r" b="b"/>
            <a:pathLst>
              <a:path w="32774" h="21600">
                <a:moveTo>
                  <a:pt x="2218" y="0"/>
                </a:moveTo>
                <a:arcTo wR="2218" hR="2218" stAng="16200000" swAng="-5400000"/>
                <a:lnTo>
                  <a:pt x="0" y="19382"/>
                </a:lnTo>
                <a:arcTo wR="2218" hR="2218" stAng="10800000" swAng="-5400000"/>
                <a:lnTo>
                  <a:pt x="30556" y="21600"/>
                </a:lnTo>
                <a:arcTo wR="8956" hR="2218" stAng="5400000" swAng="5400000"/>
                <a:lnTo>
                  <a:pt x="21600" y="2218"/>
                </a:lnTo>
                <a:arcTo wR="8956" hR="2218" stAng="10800000" swAng="5400000"/>
                <a:close/>
              </a:path>
            </a:pathLst>
          </a:custGeom>
          <a:solidFill>
            <a:srgbClr val="f5f0e1">
              <a:alpha val="80000"/>
            </a:srgbClr>
          </a:solidFill>
          <a:ln w="0"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</p:sp>
      <p:sp>
        <p:nvSpPr>
          <p:cNvPr id="912" name="Rectangle 52"/>
          <p:cNvSpPr/>
          <p:nvPr/>
        </p:nvSpPr>
        <p:spPr>
          <a:xfrm>
            <a:off x="0" y="0"/>
            <a:ext cx="12191760" cy="369360"/>
          </a:xfrm>
          <a:prstGeom prst="rect">
            <a:avLst/>
          </a:prstGeom>
          <a:solidFill>
            <a:srgbClr val="f5f0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913" name="Rectangle 53"/>
          <p:cNvSpPr/>
          <p:nvPr/>
        </p:nvSpPr>
        <p:spPr>
          <a:xfrm>
            <a:off x="0" y="0"/>
            <a:ext cx="12191760" cy="390240"/>
          </a:xfrm>
          <a:prstGeom prst="rect">
            <a:avLst/>
          </a:prstGeom>
          <a:solidFill>
            <a:srgbClr val="f5f0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914" name="Connecteur droit 31"/>
          <p:cNvSpPr/>
          <p:nvPr/>
        </p:nvSpPr>
        <p:spPr>
          <a:xfrm>
            <a:off x="0" y="380880"/>
            <a:ext cx="12191760" cy="360"/>
          </a:xfrm>
          <a:prstGeom prst="line">
            <a:avLst/>
          </a:prstGeom>
          <a:ln>
            <a:solidFill>
              <a:srgbClr val="ffffff">
                <a:lumMod val="75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915" name="Image 62" descr=""/>
          <p:cNvPicPr/>
          <p:nvPr/>
        </p:nvPicPr>
        <p:blipFill>
          <a:blip r:embed="rId1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saturation sat="0"/>
                    </a14:imgEffect>
                  </a14:imgLayer>
                </a14:imgProps>
              </a:ext>
            </a:extLst>
          </a:blip>
          <a:srcRect l="27825" t="31430" r="60893" b="48572"/>
          <a:stretch/>
        </p:blipFill>
        <p:spPr>
          <a:xfrm>
            <a:off x="11883960" y="81000"/>
            <a:ext cx="215640" cy="215640"/>
          </a:xfrm>
          <a:prstGeom prst="rect">
            <a:avLst/>
          </a:prstGeom>
          <a:ln w="3175">
            <a:noFill/>
          </a:ln>
        </p:spPr>
      </p:pic>
      <p:grpSp>
        <p:nvGrpSpPr>
          <p:cNvPr id="916" name="Groupe 6"/>
          <p:cNvGrpSpPr/>
          <p:nvPr/>
        </p:nvGrpSpPr>
        <p:grpSpPr>
          <a:xfrm>
            <a:off x="10143000" y="40320"/>
            <a:ext cx="1418040" cy="272880"/>
            <a:chOff x="10143000" y="40320"/>
            <a:chExt cx="1418040" cy="272880"/>
          </a:xfrm>
        </p:grpSpPr>
        <p:pic>
          <p:nvPicPr>
            <p:cNvPr id="917" name="Image 63" descr=""/>
            <p:cNvPicPr/>
            <p:nvPr/>
          </p:nvPicPr>
          <p:blipFill>
            <a:blip r:embed="rId2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saturation sat="0"/>
                      </a14:imgEffect>
                    </a14:imgLayer>
                  </a14:imgProps>
                </a:ext>
              </a:extLst>
            </a:blip>
            <a:srcRect l="27108" t="31244" r="59779" b="48611"/>
            <a:stretch/>
          </p:blipFill>
          <p:spPr>
            <a:xfrm>
              <a:off x="10143000" y="70200"/>
              <a:ext cx="251640" cy="21744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918" name="ZoneTexte 8"/>
            <p:cNvSpPr/>
            <p:nvPr/>
          </p:nvSpPr>
          <p:spPr>
            <a:xfrm>
              <a:off x="10395000" y="40320"/>
              <a:ext cx="1166040" cy="272880"/>
            </a:xfrm>
            <a:prstGeom prst="rect">
              <a:avLst/>
            </a:prstGeom>
            <a:solidFill>
              <a:srgbClr val="f5f0e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spAutoFit/>
            </a:bodyPr>
            <a:p>
              <a:pPr>
                <a:lnSpc>
                  <a:spcPct val="100000"/>
                </a:lnSpc>
                <a:buNone/>
              </a:pPr>
              <a:r>
                <a:rPr b="0" lang="fr-FR" sz="1200" spc="-1" strike="noStrike">
                  <a:solidFill>
                    <a:srgbClr val="000000"/>
                  </a:solidFill>
                  <a:latin typeface="Titillium Web"/>
                </a:rPr>
                <a:t>999.99 $</a:t>
              </a:r>
              <a:endParaRPr b="0" lang="fr-FR" sz="1200" spc="-1" strike="noStrike">
                <a:latin typeface="Arial"/>
              </a:endParaRPr>
            </a:p>
          </p:txBody>
        </p:sp>
      </p:grpSp>
      <p:grpSp>
        <p:nvGrpSpPr>
          <p:cNvPr id="919" name="Groupe 10"/>
          <p:cNvGrpSpPr/>
          <p:nvPr/>
        </p:nvGrpSpPr>
        <p:grpSpPr>
          <a:xfrm>
            <a:off x="8502840" y="91080"/>
            <a:ext cx="1317240" cy="242640"/>
            <a:chOff x="8502840" y="91080"/>
            <a:chExt cx="1317240" cy="242640"/>
          </a:xfrm>
        </p:grpSpPr>
        <p:pic>
          <p:nvPicPr>
            <p:cNvPr id="920" name="Image 64" descr=""/>
            <p:cNvPicPr/>
            <p:nvPr/>
          </p:nvPicPr>
          <p:blipFill>
            <a:blip r:embed="rId3"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saturation sat="0"/>
                      </a14:imgEffect>
                    </a14:imgLayer>
                  </a14:imgProps>
                </a:ext>
              </a:extLst>
            </a:blip>
            <a:srcRect l="28165" t="32056" r="61224" b="50000"/>
            <a:stretch/>
          </p:blipFill>
          <p:spPr>
            <a:xfrm>
              <a:off x="8502840" y="111960"/>
              <a:ext cx="151200" cy="14364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921" name="ZoneTexte 14"/>
            <p:cNvSpPr/>
            <p:nvPr/>
          </p:nvSpPr>
          <p:spPr>
            <a:xfrm>
              <a:off x="8654040" y="91080"/>
              <a:ext cx="1166040" cy="242640"/>
            </a:xfrm>
            <a:prstGeom prst="rect">
              <a:avLst/>
            </a:prstGeom>
            <a:solidFill>
              <a:srgbClr val="f5f0e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spAutoFit/>
            </a:bodyPr>
            <a:p>
              <a:pPr>
                <a:lnSpc>
                  <a:spcPct val="100000"/>
                </a:lnSpc>
                <a:buNone/>
              </a:pPr>
              <a:r>
                <a:rPr b="0" lang="fr-FR" sz="1000" spc="-1" strike="noStrike">
                  <a:solidFill>
                    <a:srgbClr val="2f5597"/>
                  </a:solidFill>
                  <a:latin typeface="Titillium Web Light"/>
                </a:rPr>
                <a:t>523 items</a:t>
              </a:r>
              <a:endParaRPr b="0" lang="fr-FR" sz="1000" spc="-1" strike="noStrike">
                <a:latin typeface="Arial"/>
              </a:endParaRPr>
            </a:p>
          </p:txBody>
        </p:sp>
      </p:grpSp>
      <p:grpSp>
        <p:nvGrpSpPr>
          <p:cNvPr id="922" name="Groupe 11"/>
          <p:cNvGrpSpPr/>
          <p:nvPr/>
        </p:nvGrpSpPr>
        <p:grpSpPr>
          <a:xfrm>
            <a:off x="6945120" y="91080"/>
            <a:ext cx="1234800" cy="242640"/>
            <a:chOff x="6945120" y="91080"/>
            <a:chExt cx="1234800" cy="242640"/>
          </a:xfrm>
        </p:grpSpPr>
        <p:pic>
          <p:nvPicPr>
            <p:cNvPr id="923" name="Image 65" descr=""/>
            <p:cNvPicPr/>
            <p:nvPr/>
          </p:nvPicPr>
          <p:blipFill>
            <a:blip r:embed="rId4">
              <a:extLst>
                <a:ext uri="{BEBA8EAE-BF5A-486C-A8C5-ECC9F3942E4B}">
                  <a14:imgProps xmlns:a14="http://schemas.microsoft.com/office/drawing/2010/main">
                    <a14:imgLayer r:embed="rId8">
                      <a14:imgEffect>
                        <a14:saturation sat="0"/>
                      </a14:imgEffect>
                    </a14:imgLayer>
                  </a14:imgProps>
                </a:ext>
              </a:extLst>
            </a:blip>
            <a:srcRect l="28165" t="32056" r="61224" b="48226"/>
            <a:stretch/>
          </p:blipFill>
          <p:spPr>
            <a:xfrm>
              <a:off x="6945120" y="142200"/>
              <a:ext cx="137520" cy="14364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924" name="ZoneTexte 25"/>
            <p:cNvSpPr/>
            <p:nvPr/>
          </p:nvSpPr>
          <p:spPr>
            <a:xfrm>
              <a:off x="7013880" y="91080"/>
              <a:ext cx="1166040" cy="242640"/>
            </a:xfrm>
            <a:prstGeom prst="rect">
              <a:avLst/>
            </a:prstGeom>
            <a:solidFill>
              <a:srgbClr val="f5f0e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spAutoFit/>
            </a:bodyPr>
            <a:p>
              <a:pPr>
                <a:lnSpc>
                  <a:spcPct val="100000"/>
                </a:lnSpc>
                <a:buNone/>
              </a:pPr>
              <a:r>
                <a:rPr b="0" lang="fr-FR" sz="1000" spc="-1" strike="noStrike">
                  <a:solidFill>
                    <a:srgbClr val="2f5597"/>
                  </a:solidFill>
                  <a:latin typeface="Titillium Web Light"/>
                </a:rPr>
                <a:t>Popularity : 8.5</a:t>
              </a:r>
              <a:endParaRPr b="0" lang="fr-FR" sz="1000" spc="-1" strike="noStrike">
                <a:latin typeface="Arial"/>
              </a:endParaRPr>
            </a:p>
          </p:txBody>
        </p:sp>
      </p:grpSp>
      <p:sp>
        <p:nvSpPr>
          <p:cNvPr id="925" name="ZoneTexte 26"/>
          <p:cNvSpPr/>
          <p:nvPr/>
        </p:nvSpPr>
        <p:spPr>
          <a:xfrm>
            <a:off x="3672000" y="0"/>
            <a:ext cx="2358720" cy="369360"/>
          </a:xfrm>
          <a:prstGeom prst="rect">
            <a:avLst/>
          </a:prstGeom>
          <a:solidFill>
            <a:srgbClr val="f5f0e1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fr-FR" sz="1400" spc="-1" strike="noStrike">
                <a:solidFill>
                  <a:srgbClr val="000000"/>
                </a:solidFill>
                <a:latin typeface="Titillium Web"/>
              </a:rPr>
              <a:t>GrosseCourgedu93</a:t>
            </a:r>
            <a:endParaRPr b="0" lang="fr-FR" sz="1400" spc="-1" strike="noStrike">
              <a:latin typeface="Arial"/>
            </a:endParaRPr>
          </a:p>
        </p:txBody>
      </p:sp>
      <p:sp>
        <p:nvSpPr>
          <p:cNvPr id="926" name="Connecteur droit 32"/>
          <p:cNvSpPr/>
          <p:nvPr/>
        </p:nvSpPr>
        <p:spPr>
          <a:xfrm>
            <a:off x="3652560" y="380520"/>
            <a:ext cx="2378160" cy="360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927" name="Rectangle 54"/>
          <p:cNvSpPr/>
          <p:nvPr/>
        </p:nvSpPr>
        <p:spPr>
          <a:xfrm>
            <a:off x="0" y="0"/>
            <a:ext cx="2645640" cy="1091880"/>
          </a:xfrm>
          <a:prstGeom prst="rect">
            <a:avLst/>
          </a:prstGeom>
          <a:solidFill>
            <a:srgbClr val="f5f0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1" lang="fr-FR" sz="4000" spc="-1" strike="noStrike">
                <a:solidFill>
                  <a:srgbClr val="3b4d61"/>
                </a:solidFill>
                <a:latin typeface="Titillium Web"/>
              </a:rPr>
              <a:t>LOGO</a:t>
            </a:r>
            <a:endParaRPr b="1" lang="fr-FR" sz="4000" spc="-1" strike="noStrike">
              <a:solidFill>
                <a:srgbClr val="3b4d61"/>
              </a:solidFill>
              <a:latin typeface="Arial"/>
            </a:endParaRPr>
          </a:p>
        </p:txBody>
      </p:sp>
      <p:sp>
        <p:nvSpPr>
          <p:cNvPr id="928" name=""/>
          <p:cNvSpPr/>
          <p:nvPr/>
        </p:nvSpPr>
        <p:spPr>
          <a:xfrm>
            <a:off x="180000" y="1260000"/>
            <a:ext cx="2340000" cy="2160000"/>
          </a:xfrm>
          <a:custGeom>
            <a:avLst/>
            <a:gdLst/>
            <a:ahLst/>
            <a:rect l="l" t="t" r="r" b="b"/>
            <a:pathLst>
              <a:path w="23400" h="21600">
                <a:moveTo>
                  <a:pt x="2766" y="0"/>
                </a:moveTo>
                <a:arcTo wR="2766" hR="2766" stAng="16200000" swAng="-5400000"/>
                <a:lnTo>
                  <a:pt x="0" y="18834"/>
                </a:lnTo>
                <a:arcTo wR="2766" hR="2766" stAng="10800000" swAng="-5400000"/>
                <a:lnTo>
                  <a:pt x="20634" y="21600"/>
                </a:lnTo>
                <a:arcTo wR="966" hR="2766" stAng="5400000" swAng="-5400000"/>
                <a:lnTo>
                  <a:pt x="21600" y="2766"/>
                </a:lnTo>
                <a:arcTo wR="966" hR="2766" stAng="0" swAng="-5400000"/>
                <a:close/>
              </a:path>
            </a:pathLst>
          </a:custGeom>
          <a:solidFill>
            <a:srgbClr val="f5f0e1">
              <a:alpha val="8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929" name=""/>
          <p:cNvSpPr/>
          <p:nvPr/>
        </p:nvSpPr>
        <p:spPr>
          <a:xfrm>
            <a:off x="408600" y="1397520"/>
            <a:ext cx="1882800" cy="342000"/>
          </a:xfrm>
          <a:custGeom>
            <a:avLst/>
            <a:gdLst/>
            <a:ahLst/>
            <a:rect l="l" t="t" r="r" b="b"/>
            <a:pathLst>
              <a:path w="118811" h="21600">
                <a:moveTo>
                  <a:pt x="3460" y="0"/>
                </a:moveTo>
                <a:arcTo wR="3460" hR="3460" stAng="16200000" swAng="-5400000"/>
                <a:lnTo>
                  <a:pt x="0" y="18140"/>
                </a:lnTo>
                <a:arcTo wR="3460" hR="3460" stAng="10800000" swAng="-5400000"/>
                <a:lnTo>
                  <a:pt x="115352" y="21600"/>
                </a:lnTo>
                <a:arcTo wR="93752" hR="3460" stAng="5400000" swAng="5400000"/>
                <a:lnTo>
                  <a:pt x="21600" y="3460"/>
                </a:lnTo>
                <a:arcTo wR="93752" hR="3460" stAng="10800000" swAng="5400000"/>
                <a:close/>
              </a:path>
            </a:pathLst>
          </a:custGeom>
          <a:solidFill>
            <a:srgbClr val="1e3d59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buNone/>
            </a:pPr>
            <a:r>
              <a:rPr b="1" lang="fr-FR" sz="1400" spc="-1" strike="noStrike">
                <a:solidFill>
                  <a:srgbClr val="f5f0e1"/>
                </a:solidFill>
                <a:latin typeface="Arial"/>
              </a:rPr>
              <a:t>Page Utilisateur</a:t>
            </a:r>
            <a:endParaRPr b="1" lang="fr-FR" sz="1400" spc="-1" strike="noStrike">
              <a:solidFill>
                <a:srgbClr val="f5f0e1"/>
              </a:solidFill>
              <a:latin typeface="Arial"/>
            </a:endParaRPr>
          </a:p>
        </p:txBody>
      </p:sp>
      <p:sp>
        <p:nvSpPr>
          <p:cNvPr id="930" name=""/>
          <p:cNvSpPr/>
          <p:nvPr/>
        </p:nvSpPr>
        <p:spPr>
          <a:xfrm>
            <a:off x="408960" y="1757520"/>
            <a:ext cx="1882800" cy="342000"/>
          </a:xfrm>
          <a:custGeom>
            <a:avLst/>
            <a:gdLst/>
            <a:ahLst/>
            <a:rect l="l" t="t" r="r" b="b"/>
            <a:pathLst>
              <a:path w="118811" h="21600">
                <a:moveTo>
                  <a:pt x="3460" y="0"/>
                </a:moveTo>
                <a:arcTo wR="3460" hR="3460" stAng="16200000" swAng="-5400000"/>
                <a:lnTo>
                  <a:pt x="0" y="18140"/>
                </a:lnTo>
                <a:arcTo wR="3460" hR="3460" stAng="10800000" swAng="-5400000"/>
                <a:lnTo>
                  <a:pt x="115352" y="21600"/>
                </a:lnTo>
                <a:arcTo wR="93752" hR="3460" stAng="5400000" swAng="5400000"/>
                <a:lnTo>
                  <a:pt x="21600" y="3460"/>
                </a:lnTo>
                <a:arcTo wR="93752" hR="3460" stAng="10800000" swAng="5400000"/>
                <a:close/>
              </a:path>
            </a:pathLst>
          </a:custGeom>
          <a:solidFill>
            <a:srgbClr val="1e3d59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buNone/>
            </a:pPr>
            <a:r>
              <a:rPr b="1" lang="fr-FR" sz="1400" spc="-1" strike="noStrike">
                <a:solidFill>
                  <a:srgbClr val="f5f0e1"/>
                </a:solidFill>
                <a:latin typeface="Arial"/>
              </a:rPr>
              <a:t>Craft</a:t>
            </a:r>
            <a:endParaRPr b="1" lang="fr-FR" sz="1400" spc="-1" strike="noStrike">
              <a:solidFill>
                <a:srgbClr val="f5f0e1"/>
              </a:solidFill>
              <a:latin typeface="Arial"/>
            </a:endParaRPr>
          </a:p>
        </p:txBody>
      </p:sp>
      <p:sp>
        <p:nvSpPr>
          <p:cNvPr id="931" name=""/>
          <p:cNvSpPr/>
          <p:nvPr/>
        </p:nvSpPr>
        <p:spPr>
          <a:xfrm>
            <a:off x="408600" y="2117880"/>
            <a:ext cx="1882800" cy="342000"/>
          </a:xfrm>
          <a:custGeom>
            <a:avLst/>
            <a:gdLst/>
            <a:ahLst/>
            <a:rect l="l" t="t" r="r" b="b"/>
            <a:pathLst>
              <a:path w="118811" h="21600">
                <a:moveTo>
                  <a:pt x="3460" y="0"/>
                </a:moveTo>
                <a:arcTo wR="3460" hR="3460" stAng="16200000" swAng="-5400000"/>
                <a:lnTo>
                  <a:pt x="0" y="18140"/>
                </a:lnTo>
                <a:arcTo wR="3460" hR="3460" stAng="10800000" swAng="-5400000"/>
                <a:lnTo>
                  <a:pt x="115352" y="21600"/>
                </a:lnTo>
                <a:arcTo wR="93752" hR="3460" stAng="5400000" swAng="5400000"/>
                <a:lnTo>
                  <a:pt x="21600" y="3460"/>
                </a:lnTo>
                <a:arcTo wR="93752" hR="3460" stAng="10800000" swAng="5400000"/>
                <a:close/>
              </a:path>
            </a:pathLst>
          </a:custGeom>
          <a:solidFill>
            <a:srgbClr val="1e3d59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buNone/>
            </a:pPr>
            <a:r>
              <a:rPr b="1" lang="fr-FR" sz="1400" spc="-1" strike="noStrike">
                <a:solidFill>
                  <a:srgbClr val="f5f0e1"/>
                </a:solidFill>
                <a:latin typeface="Arial"/>
              </a:rPr>
              <a:t>Marché</a:t>
            </a:r>
            <a:endParaRPr b="1" lang="fr-FR" sz="1400" spc="-1" strike="noStrike">
              <a:solidFill>
                <a:srgbClr val="f5f0e1"/>
              </a:solidFill>
              <a:latin typeface="Arial"/>
            </a:endParaRPr>
          </a:p>
        </p:txBody>
      </p:sp>
      <p:sp>
        <p:nvSpPr>
          <p:cNvPr id="932" name=""/>
          <p:cNvSpPr/>
          <p:nvPr/>
        </p:nvSpPr>
        <p:spPr>
          <a:xfrm>
            <a:off x="408960" y="2478240"/>
            <a:ext cx="1882800" cy="342000"/>
          </a:xfrm>
          <a:custGeom>
            <a:avLst/>
            <a:gdLst/>
            <a:ahLst/>
            <a:rect l="l" t="t" r="r" b="b"/>
            <a:pathLst>
              <a:path w="118811" h="21600">
                <a:moveTo>
                  <a:pt x="3460" y="0"/>
                </a:moveTo>
                <a:arcTo wR="3460" hR="3460" stAng="16200000" swAng="-5400000"/>
                <a:lnTo>
                  <a:pt x="0" y="18140"/>
                </a:lnTo>
                <a:arcTo wR="3460" hR="3460" stAng="10800000" swAng="-5400000"/>
                <a:lnTo>
                  <a:pt x="115352" y="21600"/>
                </a:lnTo>
                <a:arcTo wR="93752" hR="3460" stAng="5400000" swAng="5400000"/>
                <a:lnTo>
                  <a:pt x="21600" y="3460"/>
                </a:lnTo>
                <a:arcTo wR="93752" hR="3460" stAng="10800000" swAng="5400000"/>
                <a:close/>
              </a:path>
            </a:pathLst>
          </a:custGeom>
          <a:solidFill>
            <a:srgbClr val="1e3d59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buNone/>
            </a:pPr>
            <a:r>
              <a:rPr b="1" lang="fr-FR" sz="1400" spc="-1" strike="noStrike">
                <a:solidFill>
                  <a:srgbClr val="f5f0e1"/>
                </a:solidFill>
                <a:latin typeface="Arial"/>
              </a:rPr>
              <a:t>Galerie</a:t>
            </a:r>
            <a:endParaRPr b="1" lang="fr-FR" sz="1400" spc="-1" strike="noStrike">
              <a:solidFill>
                <a:srgbClr val="f5f0e1"/>
              </a:solidFill>
              <a:latin typeface="Arial"/>
            </a:endParaRPr>
          </a:p>
        </p:txBody>
      </p:sp>
      <p:sp>
        <p:nvSpPr>
          <p:cNvPr id="933" name=""/>
          <p:cNvSpPr/>
          <p:nvPr/>
        </p:nvSpPr>
        <p:spPr>
          <a:xfrm>
            <a:off x="409320" y="2838600"/>
            <a:ext cx="1882800" cy="342000"/>
          </a:xfrm>
          <a:custGeom>
            <a:avLst/>
            <a:gdLst/>
            <a:ahLst/>
            <a:rect l="l" t="t" r="r" b="b"/>
            <a:pathLst>
              <a:path w="118811" h="21600">
                <a:moveTo>
                  <a:pt x="3460" y="0"/>
                </a:moveTo>
                <a:arcTo wR="3460" hR="3460" stAng="16200000" swAng="-5400000"/>
                <a:lnTo>
                  <a:pt x="0" y="18140"/>
                </a:lnTo>
                <a:arcTo wR="3460" hR="3460" stAng="10800000" swAng="-5400000"/>
                <a:lnTo>
                  <a:pt x="115352" y="21600"/>
                </a:lnTo>
                <a:arcTo wR="93752" hR="3460" stAng="5400000" swAng="5400000"/>
                <a:lnTo>
                  <a:pt x="21600" y="3460"/>
                </a:lnTo>
                <a:arcTo wR="93752" hR="3460" stAng="10800000" swAng="5400000"/>
                <a:close/>
              </a:path>
            </a:pathLst>
          </a:custGeom>
          <a:solidFill>
            <a:srgbClr val="1e3d59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buNone/>
            </a:pPr>
            <a:r>
              <a:rPr b="1" lang="fr-FR" sz="1400" spc="-1" strike="noStrike">
                <a:solidFill>
                  <a:srgbClr val="f5f0e1"/>
                </a:solidFill>
                <a:latin typeface="Arial"/>
              </a:rPr>
              <a:t>Jeux</a:t>
            </a:r>
            <a:endParaRPr b="1" lang="fr-FR" sz="1400" spc="-1" strike="noStrike">
              <a:solidFill>
                <a:srgbClr val="f5f0e1"/>
              </a:solidFill>
              <a:latin typeface="Arial"/>
            </a:endParaRPr>
          </a:p>
        </p:txBody>
      </p:sp>
      <p:sp>
        <p:nvSpPr>
          <p:cNvPr id="934" name=""/>
          <p:cNvSpPr/>
          <p:nvPr/>
        </p:nvSpPr>
        <p:spPr>
          <a:xfrm>
            <a:off x="3420000" y="900360"/>
            <a:ext cx="7920000" cy="719640"/>
          </a:xfrm>
          <a:custGeom>
            <a:avLst/>
            <a:gdLst/>
            <a:ahLst/>
            <a:rect l="l" t="t" r="r" b="b"/>
            <a:pathLst>
              <a:path w="237611" h="21600">
                <a:moveTo>
                  <a:pt x="10800" y="0"/>
                </a:moveTo>
                <a:arcTo wR="10800" hR="10800" stAng="16200000" swAng="-5400000"/>
                <a:lnTo>
                  <a:pt x="0" y="10800"/>
                </a:lnTo>
                <a:arcTo wR="10800" hR="10800" stAng="10800000" swAng="-5400000"/>
                <a:lnTo>
                  <a:pt x="226811" y="21600"/>
                </a:lnTo>
                <a:arcTo wR="205211" hR="10800" stAng="5400000" swAng="5400000"/>
                <a:lnTo>
                  <a:pt x="21600" y="10800"/>
                </a:lnTo>
                <a:arcTo wR="205211" hR="10800" stAng="10800000" swAng="5400000"/>
                <a:close/>
              </a:path>
            </a:pathLst>
          </a:custGeom>
          <a:solidFill>
            <a:srgbClr val="1e3d59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buNone/>
            </a:pPr>
            <a:r>
              <a:rPr b="1" lang="fr-FR" sz="2000" spc="-1" strike="noStrike">
                <a:solidFill>
                  <a:srgbClr val="f5f0e1"/>
                </a:solidFill>
                <a:latin typeface="Arial"/>
              </a:rPr>
              <a:t>Pile ou Face</a:t>
            </a:r>
            <a:endParaRPr b="1" lang="fr-FR" sz="2000" spc="-1" strike="noStrike">
              <a:solidFill>
                <a:srgbClr val="f5f0e1"/>
              </a:solidFill>
              <a:latin typeface="Arial"/>
            </a:endParaRPr>
          </a:p>
        </p:txBody>
      </p:sp>
      <p:pic>
        <p:nvPicPr>
          <p:cNvPr id="935" name="" descr=""/>
          <p:cNvPicPr/>
          <p:nvPr/>
        </p:nvPicPr>
        <p:blipFill>
          <a:blip r:embed="rId5"/>
          <a:stretch/>
        </p:blipFill>
        <p:spPr>
          <a:xfrm>
            <a:off x="9612000" y="91080"/>
            <a:ext cx="180000" cy="180000"/>
          </a:xfrm>
          <a:prstGeom prst="rect">
            <a:avLst/>
          </a:prstGeom>
          <a:ln w="0">
            <a:noFill/>
          </a:ln>
        </p:spPr>
      </p:pic>
      <p:sp>
        <p:nvSpPr>
          <p:cNvPr id="936" name=""/>
          <p:cNvSpPr/>
          <p:nvPr/>
        </p:nvSpPr>
        <p:spPr>
          <a:xfrm>
            <a:off x="180360" y="4680000"/>
            <a:ext cx="2159640" cy="1980360"/>
          </a:xfrm>
          <a:prstGeom prst="flowChartAlternateProcess">
            <a:avLst/>
          </a:prstGeom>
          <a:solidFill>
            <a:srgbClr val="ffb66c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buNone/>
            </a:pPr>
            <a:r>
              <a:rPr b="1" lang="fr-FR" sz="1400" spc="-1" strike="noStrike">
                <a:solidFill>
                  <a:srgbClr val="333333"/>
                </a:solidFill>
                <a:latin typeface="Arial"/>
              </a:rPr>
              <a:t>Fonctions :</a:t>
            </a:r>
            <a:endParaRPr b="1" lang="fr-FR" sz="1400" spc="-1" strike="noStrike">
              <a:solidFill>
                <a:srgbClr val="333333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7" name=""/>
          <p:cNvSpPr/>
          <p:nvPr/>
        </p:nvSpPr>
        <p:spPr>
          <a:xfrm>
            <a:off x="3420000" y="900360"/>
            <a:ext cx="7920000" cy="5219640"/>
          </a:xfrm>
          <a:custGeom>
            <a:avLst/>
            <a:gdLst/>
            <a:ahLst/>
            <a:rect l="l" t="t" r="r" b="b"/>
            <a:pathLst>
              <a:path w="32774" h="21600">
                <a:moveTo>
                  <a:pt x="2218" y="0"/>
                </a:moveTo>
                <a:arcTo wR="2218" hR="2218" stAng="16200000" swAng="-5400000"/>
                <a:lnTo>
                  <a:pt x="0" y="19382"/>
                </a:lnTo>
                <a:arcTo wR="2218" hR="2218" stAng="10800000" swAng="-5400000"/>
                <a:lnTo>
                  <a:pt x="30556" y="21600"/>
                </a:lnTo>
                <a:arcTo wR="8956" hR="2218" stAng="5400000" swAng="5400000"/>
                <a:lnTo>
                  <a:pt x="21600" y="2218"/>
                </a:lnTo>
                <a:arcTo wR="8956" hR="2218" stAng="10800000" swAng="5400000"/>
                <a:close/>
              </a:path>
            </a:pathLst>
          </a:custGeom>
          <a:solidFill>
            <a:srgbClr val="f5f0e1">
              <a:alpha val="80000"/>
            </a:srgbClr>
          </a:solidFill>
          <a:ln w="0"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</p:sp>
      <p:sp>
        <p:nvSpPr>
          <p:cNvPr id="938" name="Rectangle 55"/>
          <p:cNvSpPr/>
          <p:nvPr/>
        </p:nvSpPr>
        <p:spPr>
          <a:xfrm>
            <a:off x="0" y="0"/>
            <a:ext cx="12191760" cy="369360"/>
          </a:xfrm>
          <a:prstGeom prst="rect">
            <a:avLst/>
          </a:prstGeom>
          <a:solidFill>
            <a:srgbClr val="f5f0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939" name="Rectangle 56"/>
          <p:cNvSpPr/>
          <p:nvPr/>
        </p:nvSpPr>
        <p:spPr>
          <a:xfrm>
            <a:off x="0" y="0"/>
            <a:ext cx="12191760" cy="390240"/>
          </a:xfrm>
          <a:prstGeom prst="rect">
            <a:avLst/>
          </a:prstGeom>
          <a:solidFill>
            <a:srgbClr val="f5f0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940" name="Connecteur droit 33"/>
          <p:cNvSpPr/>
          <p:nvPr/>
        </p:nvSpPr>
        <p:spPr>
          <a:xfrm>
            <a:off x="0" y="380880"/>
            <a:ext cx="12191760" cy="360"/>
          </a:xfrm>
          <a:prstGeom prst="line">
            <a:avLst/>
          </a:prstGeom>
          <a:ln>
            <a:solidFill>
              <a:srgbClr val="ffffff">
                <a:lumMod val="75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941" name="Image 66" descr=""/>
          <p:cNvPicPr/>
          <p:nvPr/>
        </p:nvPicPr>
        <p:blipFill>
          <a:blip r:embed="rId1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saturation sat="0"/>
                    </a14:imgEffect>
                  </a14:imgLayer>
                </a14:imgProps>
              </a:ext>
            </a:extLst>
          </a:blip>
          <a:srcRect l="27825" t="31430" r="60893" b="48572"/>
          <a:stretch/>
        </p:blipFill>
        <p:spPr>
          <a:xfrm>
            <a:off x="11883960" y="81000"/>
            <a:ext cx="215640" cy="215640"/>
          </a:xfrm>
          <a:prstGeom prst="rect">
            <a:avLst/>
          </a:prstGeom>
          <a:ln w="3175">
            <a:noFill/>
          </a:ln>
        </p:spPr>
      </p:pic>
      <p:grpSp>
        <p:nvGrpSpPr>
          <p:cNvPr id="942" name="Groupe 17"/>
          <p:cNvGrpSpPr/>
          <p:nvPr/>
        </p:nvGrpSpPr>
        <p:grpSpPr>
          <a:xfrm>
            <a:off x="10143000" y="40320"/>
            <a:ext cx="1418040" cy="272880"/>
            <a:chOff x="10143000" y="40320"/>
            <a:chExt cx="1418040" cy="272880"/>
          </a:xfrm>
        </p:grpSpPr>
        <p:pic>
          <p:nvPicPr>
            <p:cNvPr id="943" name="Image 67" descr=""/>
            <p:cNvPicPr/>
            <p:nvPr/>
          </p:nvPicPr>
          <p:blipFill>
            <a:blip r:embed="rId2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saturation sat="0"/>
                      </a14:imgEffect>
                    </a14:imgLayer>
                  </a14:imgProps>
                </a:ext>
              </a:extLst>
            </a:blip>
            <a:srcRect l="27108" t="31244" r="59779" b="48611"/>
            <a:stretch/>
          </p:blipFill>
          <p:spPr>
            <a:xfrm>
              <a:off x="10143000" y="70200"/>
              <a:ext cx="251640" cy="21744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944" name="ZoneTexte 29"/>
            <p:cNvSpPr/>
            <p:nvPr/>
          </p:nvSpPr>
          <p:spPr>
            <a:xfrm>
              <a:off x="10395000" y="40320"/>
              <a:ext cx="1166040" cy="272880"/>
            </a:xfrm>
            <a:prstGeom prst="rect">
              <a:avLst/>
            </a:prstGeom>
            <a:solidFill>
              <a:srgbClr val="f5f0e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spAutoFit/>
            </a:bodyPr>
            <a:p>
              <a:pPr>
                <a:lnSpc>
                  <a:spcPct val="100000"/>
                </a:lnSpc>
                <a:buNone/>
              </a:pPr>
              <a:r>
                <a:rPr b="0" lang="fr-FR" sz="1200" spc="-1" strike="noStrike">
                  <a:solidFill>
                    <a:srgbClr val="000000"/>
                  </a:solidFill>
                  <a:latin typeface="Titillium Web"/>
                </a:rPr>
                <a:t>999.99 $</a:t>
              </a:r>
              <a:endParaRPr b="0" lang="fr-FR" sz="1200" spc="-1" strike="noStrike">
                <a:latin typeface="Arial"/>
              </a:endParaRPr>
            </a:p>
          </p:txBody>
        </p:sp>
      </p:grpSp>
      <p:grpSp>
        <p:nvGrpSpPr>
          <p:cNvPr id="945" name="Groupe 25"/>
          <p:cNvGrpSpPr/>
          <p:nvPr/>
        </p:nvGrpSpPr>
        <p:grpSpPr>
          <a:xfrm>
            <a:off x="8502840" y="91080"/>
            <a:ext cx="1317240" cy="242640"/>
            <a:chOff x="8502840" y="91080"/>
            <a:chExt cx="1317240" cy="242640"/>
          </a:xfrm>
        </p:grpSpPr>
        <p:pic>
          <p:nvPicPr>
            <p:cNvPr id="946" name="Image 68" descr=""/>
            <p:cNvPicPr/>
            <p:nvPr/>
          </p:nvPicPr>
          <p:blipFill>
            <a:blip r:embed="rId3"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saturation sat="0"/>
                      </a14:imgEffect>
                    </a14:imgLayer>
                  </a14:imgProps>
                </a:ext>
              </a:extLst>
            </a:blip>
            <a:srcRect l="28165" t="32056" r="61224" b="50000"/>
            <a:stretch/>
          </p:blipFill>
          <p:spPr>
            <a:xfrm>
              <a:off x="8502840" y="111960"/>
              <a:ext cx="151200" cy="14364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947" name="ZoneTexte 34"/>
            <p:cNvSpPr/>
            <p:nvPr/>
          </p:nvSpPr>
          <p:spPr>
            <a:xfrm>
              <a:off x="8654040" y="91080"/>
              <a:ext cx="1166040" cy="242640"/>
            </a:xfrm>
            <a:prstGeom prst="rect">
              <a:avLst/>
            </a:prstGeom>
            <a:solidFill>
              <a:srgbClr val="f5f0e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spAutoFit/>
            </a:bodyPr>
            <a:p>
              <a:pPr>
                <a:lnSpc>
                  <a:spcPct val="100000"/>
                </a:lnSpc>
                <a:buNone/>
              </a:pPr>
              <a:r>
                <a:rPr b="0" lang="fr-FR" sz="1000" spc="-1" strike="noStrike">
                  <a:solidFill>
                    <a:srgbClr val="2f5597"/>
                  </a:solidFill>
                  <a:latin typeface="Titillium Web Light"/>
                </a:rPr>
                <a:t>523 items</a:t>
              </a:r>
              <a:endParaRPr b="0" lang="fr-FR" sz="1000" spc="-1" strike="noStrike">
                <a:latin typeface="Arial"/>
              </a:endParaRPr>
            </a:p>
          </p:txBody>
        </p:sp>
      </p:grpSp>
      <p:grpSp>
        <p:nvGrpSpPr>
          <p:cNvPr id="948" name="Groupe 30"/>
          <p:cNvGrpSpPr/>
          <p:nvPr/>
        </p:nvGrpSpPr>
        <p:grpSpPr>
          <a:xfrm>
            <a:off x="6945120" y="91080"/>
            <a:ext cx="1234800" cy="242640"/>
            <a:chOff x="6945120" y="91080"/>
            <a:chExt cx="1234800" cy="242640"/>
          </a:xfrm>
        </p:grpSpPr>
        <p:pic>
          <p:nvPicPr>
            <p:cNvPr id="949" name="Image 69" descr=""/>
            <p:cNvPicPr/>
            <p:nvPr/>
          </p:nvPicPr>
          <p:blipFill>
            <a:blip r:embed="rId4">
              <a:extLst>
                <a:ext uri="{BEBA8EAE-BF5A-486C-A8C5-ECC9F3942E4B}">
                  <a14:imgProps xmlns:a14="http://schemas.microsoft.com/office/drawing/2010/main">
                    <a14:imgLayer r:embed="rId8">
                      <a14:imgEffect>
                        <a14:saturation sat="0"/>
                      </a14:imgEffect>
                    </a14:imgLayer>
                  </a14:imgProps>
                </a:ext>
              </a:extLst>
            </a:blip>
            <a:srcRect l="28165" t="32056" r="61224" b="48226"/>
            <a:stretch/>
          </p:blipFill>
          <p:spPr>
            <a:xfrm>
              <a:off x="6945120" y="142200"/>
              <a:ext cx="137520" cy="14364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950" name="ZoneTexte 39"/>
            <p:cNvSpPr/>
            <p:nvPr/>
          </p:nvSpPr>
          <p:spPr>
            <a:xfrm>
              <a:off x="7013880" y="91080"/>
              <a:ext cx="1166040" cy="242640"/>
            </a:xfrm>
            <a:prstGeom prst="rect">
              <a:avLst/>
            </a:prstGeom>
            <a:solidFill>
              <a:srgbClr val="f5f0e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spAutoFit/>
            </a:bodyPr>
            <a:p>
              <a:pPr>
                <a:lnSpc>
                  <a:spcPct val="100000"/>
                </a:lnSpc>
                <a:buNone/>
              </a:pPr>
              <a:r>
                <a:rPr b="0" lang="fr-FR" sz="1000" spc="-1" strike="noStrike">
                  <a:solidFill>
                    <a:srgbClr val="2f5597"/>
                  </a:solidFill>
                  <a:latin typeface="Titillium Web Light"/>
                </a:rPr>
                <a:t>Popularity : 8.5</a:t>
              </a:r>
              <a:endParaRPr b="0" lang="fr-FR" sz="1000" spc="-1" strike="noStrike">
                <a:latin typeface="Arial"/>
              </a:endParaRPr>
            </a:p>
          </p:txBody>
        </p:sp>
      </p:grpSp>
      <p:sp>
        <p:nvSpPr>
          <p:cNvPr id="951" name="ZoneTexte 44"/>
          <p:cNvSpPr/>
          <p:nvPr/>
        </p:nvSpPr>
        <p:spPr>
          <a:xfrm>
            <a:off x="3672000" y="0"/>
            <a:ext cx="2358720" cy="369360"/>
          </a:xfrm>
          <a:prstGeom prst="rect">
            <a:avLst/>
          </a:prstGeom>
          <a:solidFill>
            <a:srgbClr val="f5f0e1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fr-FR" sz="1400" spc="-1" strike="noStrike">
                <a:solidFill>
                  <a:srgbClr val="000000"/>
                </a:solidFill>
                <a:latin typeface="Titillium Web"/>
              </a:rPr>
              <a:t>GrosseCourgedu93</a:t>
            </a:r>
            <a:endParaRPr b="0" lang="fr-FR" sz="1400" spc="-1" strike="noStrike">
              <a:latin typeface="Arial"/>
            </a:endParaRPr>
          </a:p>
        </p:txBody>
      </p:sp>
      <p:sp>
        <p:nvSpPr>
          <p:cNvPr id="952" name="Connecteur droit 34"/>
          <p:cNvSpPr/>
          <p:nvPr/>
        </p:nvSpPr>
        <p:spPr>
          <a:xfrm>
            <a:off x="3652560" y="380520"/>
            <a:ext cx="2378160" cy="360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953" name="Rectangle 57"/>
          <p:cNvSpPr/>
          <p:nvPr/>
        </p:nvSpPr>
        <p:spPr>
          <a:xfrm>
            <a:off x="0" y="0"/>
            <a:ext cx="2645640" cy="1091880"/>
          </a:xfrm>
          <a:prstGeom prst="rect">
            <a:avLst/>
          </a:prstGeom>
          <a:solidFill>
            <a:srgbClr val="f5f0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1" lang="fr-FR" sz="4000" spc="-1" strike="noStrike">
                <a:solidFill>
                  <a:srgbClr val="3b4d61"/>
                </a:solidFill>
                <a:latin typeface="Titillium Web"/>
              </a:rPr>
              <a:t>LOGO</a:t>
            </a:r>
            <a:endParaRPr b="1" lang="fr-FR" sz="4000" spc="-1" strike="noStrike">
              <a:solidFill>
                <a:srgbClr val="3b4d61"/>
              </a:solidFill>
              <a:latin typeface="Arial"/>
            </a:endParaRPr>
          </a:p>
        </p:txBody>
      </p:sp>
      <p:sp>
        <p:nvSpPr>
          <p:cNvPr id="954" name=""/>
          <p:cNvSpPr/>
          <p:nvPr/>
        </p:nvSpPr>
        <p:spPr>
          <a:xfrm>
            <a:off x="180000" y="1260000"/>
            <a:ext cx="2340000" cy="2160000"/>
          </a:xfrm>
          <a:custGeom>
            <a:avLst/>
            <a:gdLst/>
            <a:ahLst/>
            <a:rect l="l" t="t" r="r" b="b"/>
            <a:pathLst>
              <a:path w="23400" h="21600">
                <a:moveTo>
                  <a:pt x="2766" y="0"/>
                </a:moveTo>
                <a:arcTo wR="2766" hR="2766" stAng="16200000" swAng="-5400000"/>
                <a:lnTo>
                  <a:pt x="0" y="18834"/>
                </a:lnTo>
                <a:arcTo wR="2766" hR="2766" stAng="10800000" swAng="-5400000"/>
                <a:lnTo>
                  <a:pt x="20634" y="21600"/>
                </a:lnTo>
                <a:arcTo wR="966" hR="2766" stAng="5400000" swAng="-5400000"/>
                <a:lnTo>
                  <a:pt x="21600" y="2766"/>
                </a:lnTo>
                <a:arcTo wR="966" hR="2766" stAng="0" swAng="-5400000"/>
                <a:close/>
              </a:path>
            </a:pathLst>
          </a:custGeom>
          <a:solidFill>
            <a:srgbClr val="f5f0e1">
              <a:alpha val="8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955" name=""/>
          <p:cNvSpPr/>
          <p:nvPr/>
        </p:nvSpPr>
        <p:spPr>
          <a:xfrm>
            <a:off x="408600" y="1397520"/>
            <a:ext cx="1882800" cy="342000"/>
          </a:xfrm>
          <a:custGeom>
            <a:avLst/>
            <a:gdLst/>
            <a:ahLst/>
            <a:rect l="l" t="t" r="r" b="b"/>
            <a:pathLst>
              <a:path w="118811" h="21600">
                <a:moveTo>
                  <a:pt x="3460" y="0"/>
                </a:moveTo>
                <a:arcTo wR="3460" hR="3460" stAng="16200000" swAng="-5400000"/>
                <a:lnTo>
                  <a:pt x="0" y="18140"/>
                </a:lnTo>
                <a:arcTo wR="3460" hR="3460" stAng="10800000" swAng="-5400000"/>
                <a:lnTo>
                  <a:pt x="115352" y="21600"/>
                </a:lnTo>
                <a:arcTo wR="93752" hR="3460" stAng="5400000" swAng="5400000"/>
                <a:lnTo>
                  <a:pt x="21600" y="3460"/>
                </a:lnTo>
                <a:arcTo wR="93752" hR="3460" stAng="10800000" swAng="5400000"/>
                <a:close/>
              </a:path>
            </a:pathLst>
          </a:custGeom>
          <a:solidFill>
            <a:srgbClr val="1e3d59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buNone/>
            </a:pPr>
            <a:r>
              <a:rPr b="1" lang="fr-FR" sz="1400" spc="-1" strike="noStrike">
                <a:solidFill>
                  <a:srgbClr val="f5f0e1"/>
                </a:solidFill>
                <a:latin typeface="Arial"/>
              </a:rPr>
              <a:t>Page Utilisateur</a:t>
            </a:r>
            <a:endParaRPr b="1" lang="fr-FR" sz="1400" spc="-1" strike="noStrike">
              <a:solidFill>
                <a:srgbClr val="f5f0e1"/>
              </a:solidFill>
              <a:latin typeface="Arial"/>
            </a:endParaRPr>
          </a:p>
        </p:txBody>
      </p:sp>
      <p:sp>
        <p:nvSpPr>
          <p:cNvPr id="956" name=""/>
          <p:cNvSpPr/>
          <p:nvPr/>
        </p:nvSpPr>
        <p:spPr>
          <a:xfrm>
            <a:off x="408960" y="1757520"/>
            <a:ext cx="1882800" cy="342000"/>
          </a:xfrm>
          <a:custGeom>
            <a:avLst/>
            <a:gdLst/>
            <a:ahLst/>
            <a:rect l="l" t="t" r="r" b="b"/>
            <a:pathLst>
              <a:path w="118811" h="21600">
                <a:moveTo>
                  <a:pt x="3460" y="0"/>
                </a:moveTo>
                <a:arcTo wR="3460" hR="3460" stAng="16200000" swAng="-5400000"/>
                <a:lnTo>
                  <a:pt x="0" y="18140"/>
                </a:lnTo>
                <a:arcTo wR="3460" hR="3460" stAng="10800000" swAng="-5400000"/>
                <a:lnTo>
                  <a:pt x="115352" y="21600"/>
                </a:lnTo>
                <a:arcTo wR="93752" hR="3460" stAng="5400000" swAng="5400000"/>
                <a:lnTo>
                  <a:pt x="21600" y="3460"/>
                </a:lnTo>
                <a:arcTo wR="93752" hR="3460" stAng="10800000" swAng="5400000"/>
                <a:close/>
              </a:path>
            </a:pathLst>
          </a:custGeom>
          <a:solidFill>
            <a:srgbClr val="1e3d59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buNone/>
            </a:pPr>
            <a:r>
              <a:rPr b="1" lang="fr-FR" sz="1400" spc="-1" strike="noStrike">
                <a:solidFill>
                  <a:srgbClr val="f5f0e1"/>
                </a:solidFill>
                <a:latin typeface="Arial"/>
              </a:rPr>
              <a:t>Craft</a:t>
            </a:r>
            <a:endParaRPr b="1" lang="fr-FR" sz="1400" spc="-1" strike="noStrike">
              <a:solidFill>
                <a:srgbClr val="f5f0e1"/>
              </a:solidFill>
              <a:latin typeface="Arial"/>
            </a:endParaRPr>
          </a:p>
        </p:txBody>
      </p:sp>
      <p:sp>
        <p:nvSpPr>
          <p:cNvPr id="957" name=""/>
          <p:cNvSpPr/>
          <p:nvPr/>
        </p:nvSpPr>
        <p:spPr>
          <a:xfrm>
            <a:off x="408600" y="2117880"/>
            <a:ext cx="1882800" cy="342000"/>
          </a:xfrm>
          <a:custGeom>
            <a:avLst/>
            <a:gdLst/>
            <a:ahLst/>
            <a:rect l="l" t="t" r="r" b="b"/>
            <a:pathLst>
              <a:path w="118811" h="21600">
                <a:moveTo>
                  <a:pt x="3460" y="0"/>
                </a:moveTo>
                <a:arcTo wR="3460" hR="3460" stAng="16200000" swAng="-5400000"/>
                <a:lnTo>
                  <a:pt x="0" y="18140"/>
                </a:lnTo>
                <a:arcTo wR="3460" hR="3460" stAng="10800000" swAng="-5400000"/>
                <a:lnTo>
                  <a:pt x="115352" y="21600"/>
                </a:lnTo>
                <a:arcTo wR="93752" hR="3460" stAng="5400000" swAng="5400000"/>
                <a:lnTo>
                  <a:pt x="21600" y="3460"/>
                </a:lnTo>
                <a:arcTo wR="93752" hR="3460" stAng="10800000" swAng="5400000"/>
                <a:close/>
              </a:path>
            </a:pathLst>
          </a:custGeom>
          <a:solidFill>
            <a:srgbClr val="1e3d59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buNone/>
            </a:pPr>
            <a:r>
              <a:rPr b="1" lang="fr-FR" sz="1400" spc="-1" strike="noStrike">
                <a:solidFill>
                  <a:srgbClr val="f5f0e1"/>
                </a:solidFill>
                <a:latin typeface="Arial"/>
              </a:rPr>
              <a:t>Marché</a:t>
            </a:r>
            <a:endParaRPr b="1" lang="fr-FR" sz="1400" spc="-1" strike="noStrike">
              <a:solidFill>
                <a:srgbClr val="f5f0e1"/>
              </a:solidFill>
              <a:latin typeface="Arial"/>
            </a:endParaRPr>
          </a:p>
        </p:txBody>
      </p:sp>
      <p:sp>
        <p:nvSpPr>
          <p:cNvPr id="958" name=""/>
          <p:cNvSpPr/>
          <p:nvPr/>
        </p:nvSpPr>
        <p:spPr>
          <a:xfrm>
            <a:off x="408960" y="2478240"/>
            <a:ext cx="1882800" cy="342000"/>
          </a:xfrm>
          <a:custGeom>
            <a:avLst/>
            <a:gdLst/>
            <a:ahLst/>
            <a:rect l="l" t="t" r="r" b="b"/>
            <a:pathLst>
              <a:path w="118811" h="21600">
                <a:moveTo>
                  <a:pt x="3460" y="0"/>
                </a:moveTo>
                <a:arcTo wR="3460" hR="3460" stAng="16200000" swAng="-5400000"/>
                <a:lnTo>
                  <a:pt x="0" y="18140"/>
                </a:lnTo>
                <a:arcTo wR="3460" hR="3460" stAng="10800000" swAng="-5400000"/>
                <a:lnTo>
                  <a:pt x="115352" y="21600"/>
                </a:lnTo>
                <a:arcTo wR="93752" hR="3460" stAng="5400000" swAng="5400000"/>
                <a:lnTo>
                  <a:pt x="21600" y="3460"/>
                </a:lnTo>
                <a:arcTo wR="93752" hR="3460" stAng="10800000" swAng="5400000"/>
                <a:close/>
              </a:path>
            </a:pathLst>
          </a:custGeom>
          <a:solidFill>
            <a:srgbClr val="1e3d59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buNone/>
            </a:pPr>
            <a:r>
              <a:rPr b="1" lang="fr-FR" sz="1400" spc="-1" strike="noStrike">
                <a:solidFill>
                  <a:srgbClr val="f5f0e1"/>
                </a:solidFill>
                <a:latin typeface="Arial"/>
              </a:rPr>
              <a:t>Galerie</a:t>
            </a:r>
            <a:endParaRPr b="1" lang="fr-FR" sz="1400" spc="-1" strike="noStrike">
              <a:solidFill>
                <a:srgbClr val="f5f0e1"/>
              </a:solidFill>
              <a:latin typeface="Arial"/>
            </a:endParaRPr>
          </a:p>
        </p:txBody>
      </p:sp>
      <p:sp>
        <p:nvSpPr>
          <p:cNvPr id="959" name=""/>
          <p:cNvSpPr/>
          <p:nvPr/>
        </p:nvSpPr>
        <p:spPr>
          <a:xfrm>
            <a:off x="409320" y="2838600"/>
            <a:ext cx="1882800" cy="342000"/>
          </a:xfrm>
          <a:custGeom>
            <a:avLst/>
            <a:gdLst/>
            <a:ahLst/>
            <a:rect l="l" t="t" r="r" b="b"/>
            <a:pathLst>
              <a:path w="118811" h="21600">
                <a:moveTo>
                  <a:pt x="3460" y="0"/>
                </a:moveTo>
                <a:arcTo wR="3460" hR="3460" stAng="16200000" swAng="-5400000"/>
                <a:lnTo>
                  <a:pt x="0" y="18140"/>
                </a:lnTo>
                <a:arcTo wR="3460" hR="3460" stAng="10800000" swAng="-5400000"/>
                <a:lnTo>
                  <a:pt x="115352" y="21600"/>
                </a:lnTo>
                <a:arcTo wR="93752" hR="3460" stAng="5400000" swAng="5400000"/>
                <a:lnTo>
                  <a:pt x="21600" y="3460"/>
                </a:lnTo>
                <a:arcTo wR="93752" hR="3460" stAng="10800000" swAng="5400000"/>
                <a:close/>
              </a:path>
            </a:pathLst>
          </a:custGeom>
          <a:solidFill>
            <a:srgbClr val="1e3d59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buNone/>
            </a:pPr>
            <a:r>
              <a:rPr b="1" lang="fr-FR" sz="1400" spc="-1" strike="noStrike">
                <a:solidFill>
                  <a:srgbClr val="f5f0e1"/>
                </a:solidFill>
                <a:latin typeface="Arial"/>
              </a:rPr>
              <a:t>Jeux</a:t>
            </a:r>
            <a:endParaRPr b="1" lang="fr-FR" sz="1400" spc="-1" strike="noStrike">
              <a:solidFill>
                <a:srgbClr val="f5f0e1"/>
              </a:solidFill>
              <a:latin typeface="Arial"/>
            </a:endParaRPr>
          </a:p>
        </p:txBody>
      </p:sp>
      <p:sp>
        <p:nvSpPr>
          <p:cNvPr id="960" name=""/>
          <p:cNvSpPr/>
          <p:nvPr/>
        </p:nvSpPr>
        <p:spPr>
          <a:xfrm>
            <a:off x="3420000" y="900360"/>
            <a:ext cx="7920000" cy="719640"/>
          </a:xfrm>
          <a:custGeom>
            <a:avLst/>
            <a:gdLst/>
            <a:ahLst/>
            <a:rect l="l" t="t" r="r" b="b"/>
            <a:pathLst>
              <a:path w="237611" h="21600">
                <a:moveTo>
                  <a:pt x="10800" y="0"/>
                </a:moveTo>
                <a:arcTo wR="10800" hR="10800" stAng="16200000" swAng="-5400000"/>
                <a:lnTo>
                  <a:pt x="0" y="10800"/>
                </a:lnTo>
                <a:arcTo wR="10800" hR="10800" stAng="10800000" swAng="-5400000"/>
                <a:lnTo>
                  <a:pt x="226811" y="21600"/>
                </a:lnTo>
                <a:arcTo wR="205211" hR="10800" stAng="5400000" swAng="5400000"/>
                <a:lnTo>
                  <a:pt x="21600" y="10800"/>
                </a:lnTo>
                <a:arcTo wR="205211" hR="10800" stAng="10800000" swAng="5400000"/>
                <a:close/>
              </a:path>
            </a:pathLst>
          </a:custGeom>
          <a:solidFill>
            <a:srgbClr val="1e3d59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buNone/>
            </a:pPr>
            <a:r>
              <a:rPr b="1" lang="fr-FR" sz="2000" spc="-1" strike="noStrike">
                <a:solidFill>
                  <a:srgbClr val="f5f0e1"/>
                </a:solidFill>
                <a:latin typeface="Arial"/>
              </a:rPr>
              <a:t>Shifumi</a:t>
            </a:r>
            <a:endParaRPr b="1" lang="fr-FR" sz="2000" spc="-1" strike="noStrike">
              <a:solidFill>
                <a:srgbClr val="f5f0e1"/>
              </a:solidFill>
              <a:latin typeface="Arial"/>
            </a:endParaRPr>
          </a:p>
        </p:txBody>
      </p:sp>
      <p:pic>
        <p:nvPicPr>
          <p:cNvPr id="961" name="" descr=""/>
          <p:cNvPicPr/>
          <p:nvPr/>
        </p:nvPicPr>
        <p:blipFill>
          <a:blip r:embed="rId5"/>
          <a:stretch/>
        </p:blipFill>
        <p:spPr>
          <a:xfrm>
            <a:off x="9612000" y="91080"/>
            <a:ext cx="180000" cy="180000"/>
          </a:xfrm>
          <a:prstGeom prst="rect">
            <a:avLst/>
          </a:prstGeom>
          <a:ln w="0">
            <a:noFill/>
          </a:ln>
        </p:spPr>
      </p:pic>
      <p:sp>
        <p:nvSpPr>
          <p:cNvPr id="962" name=""/>
          <p:cNvSpPr/>
          <p:nvPr/>
        </p:nvSpPr>
        <p:spPr>
          <a:xfrm>
            <a:off x="180360" y="4680000"/>
            <a:ext cx="2159640" cy="1980360"/>
          </a:xfrm>
          <a:prstGeom prst="flowChartAlternateProcess">
            <a:avLst/>
          </a:prstGeom>
          <a:solidFill>
            <a:srgbClr val="ffb66c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buNone/>
            </a:pPr>
            <a:r>
              <a:rPr b="1" lang="fr-FR" sz="1400" spc="-1" strike="noStrike">
                <a:solidFill>
                  <a:srgbClr val="333333"/>
                </a:solidFill>
                <a:latin typeface="Arial"/>
              </a:rPr>
              <a:t>Fonctions :</a:t>
            </a:r>
            <a:endParaRPr b="1" lang="fr-FR" sz="1400" spc="-1" strike="noStrike">
              <a:solidFill>
                <a:srgbClr val="333333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3" name=""/>
          <p:cNvSpPr/>
          <p:nvPr/>
        </p:nvSpPr>
        <p:spPr>
          <a:xfrm>
            <a:off x="3420000" y="900360"/>
            <a:ext cx="7920000" cy="5219640"/>
          </a:xfrm>
          <a:custGeom>
            <a:avLst/>
            <a:gdLst/>
            <a:ahLst/>
            <a:rect l="l" t="t" r="r" b="b"/>
            <a:pathLst>
              <a:path w="32774" h="21600">
                <a:moveTo>
                  <a:pt x="2218" y="0"/>
                </a:moveTo>
                <a:arcTo wR="2218" hR="2218" stAng="16200000" swAng="-5400000"/>
                <a:lnTo>
                  <a:pt x="0" y="19382"/>
                </a:lnTo>
                <a:arcTo wR="2218" hR="2218" stAng="10800000" swAng="-5400000"/>
                <a:lnTo>
                  <a:pt x="30556" y="21600"/>
                </a:lnTo>
                <a:arcTo wR="8956" hR="2218" stAng="5400000" swAng="5400000"/>
                <a:lnTo>
                  <a:pt x="21600" y="2218"/>
                </a:lnTo>
                <a:arcTo wR="8956" hR="2218" stAng="10800000" swAng="5400000"/>
                <a:close/>
              </a:path>
            </a:pathLst>
          </a:custGeom>
          <a:solidFill>
            <a:srgbClr val="f5f0e1">
              <a:alpha val="80000"/>
            </a:srgbClr>
          </a:solidFill>
          <a:ln w="0"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</p:sp>
      <p:sp>
        <p:nvSpPr>
          <p:cNvPr id="964" name="Rectangle 58"/>
          <p:cNvSpPr/>
          <p:nvPr/>
        </p:nvSpPr>
        <p:spPr>
          <a:xfrm>
            <a:off x="0" y="0"/>
            <a:ext cx="12191760" cy="369360"/>
          </a:xfrm>
          <a:prstGeom prst="rect">
            <a:avLst/>
          </a:prstGeom>
          <a:solidFill>
            <a:srgbClr val="f5f0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965" name="Rectangle 59"/>
          <p:cNvSpPr/>
          <p:nvPr/>
        </p:nvSpPr>
        <p:spPr>
          <a:xfrm>
            <a:off x="0" y="0"/>
            <a:ext cx="12191760" cy="390240"/>
          </a:xfrm>
          <a:prstGeom prst="rect">
            <a:avLst/>
          </a:prstGeom>
          <a:solidFill>
            <a:srgbClr val="f5f0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966" name="Connecteur droit 35"/>
          <p:cNvSpPr/>
          <p:nvPr/>
        </p:nvSpPr>
        <p:spPr>
          <a:xfrm>
            <a:off x="0" y="380880"/>
            <a:ext cx="12191760" cy="360"/>
          </a:xfrm>
          <a:prstGeom prst="line">
            <a:avLst/>
          </a:prstGeom>
          <a:ln>
            <a:solidFill>
              <a:srgbClr val="ffffff">
                <a:lumMod val="75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967" name="Image 70" descr=""/>
          <p:cNvPicPr/>
          <p:nvPr/>
        </p:nvPicPr>
        <p:blipFill>
          <a:blip r:embed="rId1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saturation sat="0"/>
                    </a14:imgEffect>
                  </a14:imgLayer>
                </a14:imgProps>
              </a:ext>
            </a:extLst>
          </a:blip>
          <a:srcRect l="27825" t="31430" r="60893" b="48572"/>
          <a:stretch/>
        </p:blipFill>
        <p:spPr>
          <a:xfrm>
            <a:off x="11883960" y="81000"/>
            <a:ext cx="215640" cy="215640"/>
          </a:xfrm>
          <a:prstGeom prst="rect">
            <a:avLst/>
          </a:prstGeom>
          <a:ln w="3175">
            <a:noFill/>
          </a:ln>
        </p:spPr>
      </p:pic>
      <p:grpSp>
        <p:nvGrpSpPr>
          <p:cNvPr id="968" name="Groupe 34"/>
          <p:cNvGrpSpPr/>
          <p:nvPr/>
        </p:nvGrpSpPr>
        <p:grpSpPr>
          <a:xfrm>
            <a:off x="10143000" y="40320"/>
            <a:ext cx="1418040" cy="272880"/>
            <a:chOff x="10143000" y="40320"/>
            <a:chExt cx="1418040" cy="272880"/>
          </a:xfrm>
        </p:grpSpPr>
        <p:pic>
          <p:nvPicPr>
            <p:cNvPr id="969" name="Image 71" descr=""/>
            <p:cNvPicPr/>
            <p:nvPr/>
          </p:nvPicPr>
          <p:blipFill>
            <a:blip r:embed="rId2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saturation sat="0"/>
                      </a14:imgEffect>
                    </a14:imgLayer>
                  </a14:imgProps>
                </a:ext>
              </a:extLst>
            </a:blip>
            <a:srcRect l="27108" t="31244" r="59779" b="48611"/>
            <a:stretch/>
          </p:blipFill>
          <p:spPr>
            <a:xfrm>
              <a:off x="10143000" y="70200"/>
              <a:ext cx="251640" cy="21744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970" name="ZoneTexte 51"/>
            <p:cNvSpPr/>
            <p:nvPr/>
          </p:nvSpPr>
          <p:spPr>
            <a:xfrm>
              <a:off x="10395000" y="40320"/>
              <a:ext cx="1166040" cy="272880"/>
            </a:xfrm>
            <a:prstGeom prst="rect">
              <a:avLst/>
            </a:prstGeom>
            <a:solidFill>
              <a:srgbClr val="f5f0e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spAutoFit/>
            </a:bodyPr>
            <a:p>
              <a:pPr>
                <a:lnSpc>
                  <a:spcPct val="100000"/>
                </a:lnSpc>
                <a:buNone/>
              </a:pPr>
              <a:r>
                <a:rPr b="0" lang="fr-FR" sz="1200" spc="-1" strike="noStrike">
                  <a:solidFill>
                    <a:srgbClr val="000000"/>
                  </a:solidFill>
                  <a:latin typeface="Titillium Web"/>
                </a:rPr>
                <a:t>999.99 $</a:t>
              </a:r>
              <a:endParaRPr b="0" lang="fr-FR" sz="1200" spc="-1" strike="noStrike">
                <a:latin typeface="Arial"/>
              </a:endParaRPr>
            </a:p>
          </p:txBody>
        </p:sp>
      </p:grpSp>
      <p:grpSp>
        <p:nvGrpSpPr>
          <p:cNvPr id="971" name="Groupe 38"/>
          <p:cNvGrpSpPr/>
          <p:nvPr/>
        </p:nvGrpSpPr>
        <p:grpSpPr>
          <a:xfrm>
            <a:off x="8502840" y="91080"/>
            <a:ext cx="1317240" cy="242640"/>
            <a:chOff x="8502840" y="91080"/>
            <a:chExt cx="1317240" cy="242640"/>
          </a:xfrm>
        </p:grpSpPr>
        <p:pic>
          <p:nvPicPr>
            <p:cNvPr id="972" name="Image 72" descr=""/>
            <p:cNvPicPr/>
            <p:nvPr/>
          </p:nvPicPr>
          <p:blipFill>
            <a:blip r:embed="rId3"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saturation sat="0"/>
                      </a14:imgEffect>
                    </a14:imgLayer>
                  </a14:imgProps>
                </a:ext>
              </a:extLst>
            </a:blip>
            <a:srcRect l="28165" t="32056" r="61224" b="50000"/>
            <a:stretch/>
          </p:blipFill>
          <p:spPr>
            <a:xfrm>
              <a:off x="8502840" y="111960"/>
              <a:ext cx="151200" cy="14364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973" name="ZoneTexte 56"/>
            <p:cNvSpPr/>
            <p:nvPr/>
          </p:nvSpPr>
          <p:spPr>
            <a:xfrm>
              <a:off x="8654040" y="91080"/>
              <a:ext cx="1166040" cy="242640"/>
            </a:xfrm>
            <a:prstGeom prst="rect">
              <a:avLst/>
            </a:prstGeom>
            <a:solidFill>
              <a:srgbClr val="f5f0e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spAutoFit/>
            </a:bodyPr>
            <a:p>
              <a:pPr>
                <a:lnSpc>
                  <a:spcPct val="100000"/>
                </a:lnSpc>
                <a:buNone/>
              </a:pPr>
              <a:r>
                <a:rPr b="0" lang="fr-FR" sz="1000" spc="-1" strike="noStrike">
                  <a:solidFill>
                    <a:srgbClr val="2f5597"/>
                  </a:solidFill>
                  <a:latin typeface="Titillium Web Light"/>
                </a:rPr>
                <a:t>523 items</a:t>
              </a:r>
              <a:endParaRPr b="0" lang="fr-FR" sz="1000" spc="-1" strike="noStrike">
                <a:latin typeface="Arial"/>
              </a:endParaRPr>
            </a:p>
          </p:txBody>
        </p:sp>
      </p:grpSp>
      <p:grpSp>
        <p:nvGrpSpPr>
          <p:cNvPr id="974" name="Groupe 40"/>
          <p:cNvGrpSpPr/>
          <p:nvPr/>
        </p:nvGrpSpPr>
        <p:grpSpPr>
          <a:xfrm>
            <a:off x="6945120" y="91080"/>
            <a:ext cx="1234800" cy="242640"/>
            <a:chOff x="6945120" y="91080"/>
            <a:chExt cx="1234800" cy="242640"/>
          </a:xfrm>
        </p:grpSpPr>
        <p:pic>
          <p:nvPicPr>
            <p:cNvPr id="975" name="Image 73" descr=""/>
            <p:cNvPicPr/>
            <p:nvPr/>
          </p:nvPicPr>
          <p:blipFill>
            <a:blip r:embed="rId4">
              <a:extLst>
                <a:ext uri="{BEBA8EAE-BF5A-486C-A8C5-ECC9F3942E4B}">
                  <a14:imgProps xmlns:a14="http://schemas.microsoft.com/office/drawing/2010/main">
                    <a14:imgLayer r:embed="rId8">
                      <a14:imgEffect>
                        <a14:saturation sat="0"/>
                      </a14:imgEffect>
                    </a14:imgLayer>
                  </a14:imgProps>
                </a:ext>
              </a:extLst>
            </a:blip>
            <a:srcRect l="28165" t="32056" r="61224" b="48226"/>
            <a:stretch/>
          </p:blipFill>
          <p:spPr>
            <a:xfrm>
              <a:off x="6945120" y="142200"/>
              <a:ext cx="137520" cy="14364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976" name="ZoneTexte 59"/>
            <p:cNvSpPr/>
            <p:nvPr/>
          </p:nvSpPr>
          <p:spPr>
            <a:xfrm>
              <a:off x="7013880" y="91080"/>
              <a:ext cx="1166040" cy="242640"/>
            </a:xfrm>
            <a:prstGeom prst="rect">
              <a:avLst/>
            </a:prstGeom>
            <a:solidFill>
              <a:srgbClr val="f5f0e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spAutoFit/>
            </a:bodyPr>
            <a:p>
              <a:pPr>
                <a:lnSpc>
                  <a:spcPct val="100000"/>
                </a:lnSpc>
                <a:buNone/>
              </a:pPr>
              <a:r>
                <a:rPr b="0" lang="fr-FR" sz="1000" spc="-1" strike="noStrike">
                  <a:solidFill>
                    <a:srgbClr val="2f5597"/>
                  </a:solidFill>
                  <a:latin typeface="Titillium Web Light"/>
                </a:rPr>
                <a:t>Popularity : 8.5</a:t>
              </a:r>
              <a:endParaRPr b="0" lang="fr-FR" sz="1000" spc="-1" strike="noStrike">
                <a:latin typeface="Arial"/>
              </a:endParaRPr>
            </a:p>
          </p:txBody>
        </p:sp>
      </p:grpSp>
      <p:sp>
        <p:nvSpPr>
          <p:cNvPr id="977" name="ZoneTexte 65"/>
          <p:cNvSpPr/>
          <p:nvPr/>
        </p:nvSpPr>
        <p:spPr>
          <a:xfrm>
            <a:off x="3672000" y="0"/>
            <a:ext cx="2358720" cy="369360"/>
          </a:xfrm>
          <a:prstGeom prst="rect">
            <a:avLst/>
          </a:prstGeom>
          <a:solidFill>
            <a:srgbClr val="f5f0e1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fr-FR" sz="1400" spc="-1" strike="noStrike">
                <a:solidFill>
                  <a:srgbClr val="000000"/>
                </a:solidFill>
                <a:latin typeface="Titillium Web"/>
              </a:rPr>
              <a:t>GrosseCourgedu93</a:t>
            </a:r>
            <a:endParaRPr b="0" lang="fr-FR" sz="1400" spc="-1" strike="noStrike">
              <a:latin typeface="Arial"/>
            </a:endParaRPr>
          </a:p>
        </p:txBody>
      </p:sp>
      <p:sp>
        <p:nvSpPr>
          <p:cNvPr id="978" name="Connecteur droit 36"/>
          <p:cNvSpPr/>
          <p:nvPr/>
        </p:nvSpPr>
        <p:spPr>
          <a:xfrm>
            <a:off x="3652560" y="380520"/>
            <a:ext cx="2378160" cy="360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979" name="Rectangle 60"/>
          <p:cNvSpPr/>
          <p:nvPr/>
        </p:nvSpPr>
        <p:spPr>
          <a:xfrm>
            <a:off x="0" y="0"/>
            <a:ext cx="2645640" cy="1091880"/>
          </a:xfrm>
          <a:prstGeom prst="rect">
            <a:avLst/>
          </a:prstGeom>
          <a:solidFill>
            <a:srgbClr val="f5f0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1" lang="fr-FR" sz="4000" spc="-1" strike="noStrike">
                <a:solidFill>
                  <a:srgbClr val="3b4d61"/>
                </a:solidFill>
                <a:latin typeface="Titillium Web"/>
              </a:rPr>
              <a:t>LOGO</a:t>
            </a:r>
            <a:endParaRPr b="1" lang="fr-FR" sz="4000" spc="-1" strike="noStrike">
              <a:solidFill>
                <a:srgbClr val="3b4d61"/>
              </a:solidFill>
              <a:latin typeface="Arial"/>
            </a:endParaRPr>
          </a:p>
        </p:txBody>
      </p:sp>
      <p:sp>
        <p:nvSpPr>
          <p:cNvPr id="980" name=""/>
          <p:cNvSpPr/>
          <p:nvPr/>
        </p:nvSpPr>
        <p:spPr>
          <a:xfrm>
            <a:off x="180000" y="1260000"/>
            <a:ext cx="2340000" cy="2160000"/>
          </a:xfrm>
          <a:custGeom>
            <a:avLst/>
            <a:gdLst/>
            <a:ahLst/>
            <a:rect l="l" t="t" r="r" b="b"/>
            <a:pathLst>
              <a:path w="23400" h="21600">
                <a:moveTo>
                  <a:pt x="2766" y="0"/>
                </a:moveTo>
                <a:arcTo wR="2766" hR="2766" stAng="16200000" swAng="-5400000"/>
                <a:lnTo>
                  <a:pt x="0" y="18834"/>
                </a:lnTo>
                <a:arcTo wR="2766" hR="2766" stAng="10800000" swAng="-5400000"/>
                <a:lnTo>
                  <a:pt x="20634" y="21600"/>
                </a:lnTo>
                <a:arcTo wR="966" hR="2766" stAng="5400000" swAng="-5400000"/>
                <a:lnTo>
                  <a:pt x="21600" y="2766"/>
                </a:lnTo>
                <a:arcTo wR="966" hR="2766" stAng="0" swAng="-5400000"/>
                <a:close/>
              </a:path>
            </a:pathLst>
          </a:custGeom>
          <a:solidFill>
            <a:srgbClr val="f5f0e1">
              <a:alpha val="8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981" name=""/>
          <p:cNvSpPr/>
          <p:nvPr/>
        </p:nvSpPr>
        <p:spPr>
          <a:xfrm>
            <a:off x="408600" y="1397520"/>
            <a:ext cx="1882800" cy="342000"/>
          </a:xfrm>
          <a:custGeom>
            <a:avLst/>
            <a:gdLst/>
            <a:ahLst/>
            <a:rect l="l" t="t" r="r" b="b"/>
            <a:pathLst>
              <a:path w="118811" h="21600">
                <a:moveTo>
                  <a:pt x="3460" y="0"/>
                </a:moveTo>
                <a:arcTo wR="3460" hR="3460" stAng="16200000" swAng="-5400000"/>
                <a:lnTo>
                  <a:pt x="0" y="18140"/>
                </a:lnTo>
                <a:arcTo wR="3460" hR="3460" stAng="10800000" swAng="-5400000"/>
                <a:lnTo>
                  <a:pt x="115352" y="21600"/>
                </a:lnTo>
                <a:arcTo wR="93752" hR="3460" stAng="5400000" swAng="5400000"/>
                <a:lnTo>
                  <a:pt x="21600" y="3460"/>
                </a:lnTo>
                <a:arcTo wR="93752" hR="3460" stAng="10800000" swAng="5400000"/>
                <a:close/>
              </a:path>
            </a:pathLst>
          </a:custGeom>
          <a:solidFill>
            <a:srgbClr val="1e3d59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buNone/>
            </a:pPr>
            <a:r>
              <a:rPr b="1" lang="fr-FR" sz="1400" spc="-1" strike="noStrike">
                <a:solidFill>
                  <a:srgbClr val="f5f0e1"/>
                </a:solidFill>
                <a:latin typeface="Arial"/>
              </a:rPr>
              <a:t>Page Utilisateur</a:t>
            </a:r>
            <a:endParaRPr b="1" lang="fr-FR" sz="1400" spc="-1" strike="noStrike">
              <a:solidFill>
                <a:srgbClr val="f5f0e1"/>
              </a:solidFill>
              <a:latin typeface="Arial"/>
            </a:endParaRPr>
          </a:p>
        </p:txBody>
      </p:sp>
      <p:sp>
        <p:nvSpPr>
          <p:cNvPr id="982" name=""/>
          <p:cNvSpPr/>
          <p:nvPr/>
        </p:nvSpPr>
        <p:spPr>
          <a:xfrm>
            <a:off x="408960" y="1757520"/>
            <a:ext cx="1882800" cy="342000"/>
          </a:xfrm>
          <a:custGeom>
            <a:avLst/>
            <a:gdLst/>
            <a:ahLst/>
            <a:rect l="l" t="t" r="r" b="b"/>
            <a:pathLst>
              <a:path w="118811" h="21600">
                <a:moveTo>
                  <a:pt x="3460" y="0"/>
                </a:moveTo>
                <a:arcTo wR="3460" hR="3460" stAng="16200000" swAng="-5400000"/>
                <a:lnTo>
                  <a:pt x="0" y="18140"/>
                </a:lnTo>
                <a:arcTo wR="3460" hR="3460" stAng="10800000" swAng="-5400000"/>
                <a:lnTo>
                  <a:pt x="115352" y="21600"/>
                </a:lnTo>
                <a:arcTo wR="93752" hR="3460" stAng="5400000" swAng="5400000"/>
                <a:lnTo>
                  <a:pt x="21600" y="3460"/>
                </a:lnTo>
                <a:arcTo wR="93752" hR="3460" stAng="10800000" swAng="5400000"/>
                <a:close/>
              </a:path>
            </a:pathLst>
          </a:custGeom>
          <a:solidFill>
            <a:srgbClr val="1e3d59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buNone/>
            </a:pPr>
            <a:r>
              <a:rPr b="1" lang="fr-FR" sz="1400" spc="-1" strike="noStrike">
                <a:solidFill>
                  <a:srgbClr val="f5f0e1"/>
                </a:solidFill>
                <a:latin typeface="Arial"/>
              </a:rPr>
              <a:t>Craft</a:t>
            </a:r>
            <a:endParaRPr b="1" lang="fr-FR" sz="1400" spc="-1" strike="noStrike">
              <a:solidFill>
                <a:srgbClr val="f5f0e1"/>
              </a:solidFill>
              <a:latin typeface="Arial"/>
            </a:endParaRPr>
          </a:p>
        </p:txBody>
      </p:sp>
      <p:sp>
        <p:nvSpPr>
          <p:cNvPr id="983" name=""/>
          <p:cNvSpPr/>
          <p:nvPr/>
        </p:nvSpPr>
        <p:spPr>
          <a:xfrm>
            <a:off x="408600" y="2117880"/>
            <a:ext cx="1882800" cy="342000"/>
          </a:xfrm>
          <a:custGeom>
            <a:avLst/>
            <a:gdLst/>
            <a:ahLst/>
            <a:rect l="l" t="t" r="r" b="b"/>
            <a:pathLst>
              <a:path w="118811" h="21600">
                <a:moveTo>
                  <a:pt x="3460" y="0"/>
                </a:moveTo>
                <a:arcTo wR="3460" hR="3460" stAng="16200000" swAng="-5400000"/>
                <a:lnTo>
                  <a:pt x="0" y="18140"/>
                </a:lnTo>
                <a:arcTo wR="3460" hR="3460" stAng="10800000" swAng="-5400000"/>
                <a:lnTo>
                  <a:pt x="115352" y="21600"/>
                </a:lnTo>
                <a:arcTo wR="93752" hR="3460" stAng="5400000" swAng="5400000"/>
                <a:lnTo>
                  <a:pt x="21600" y="3460"/>
                </a:lnTo>
                <a:arcTo wR="93752" hR="3460" stAng="10800000" swAng="5400000"/>
                <a:close/>
              </a:path>
            </a:pathLst>
          </a:custGeom>
          <a:solidFill>
            <a:srgbClr val="1e3d59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buNone/>
            </a:pPr>
            <a:r>
              <a:rPr b="1" lang="fr-FR" sz="1400" spc="-1" strike="noStrike">
                <a:solidFill>
                  <a:srgbClr val="f5f0e1"/>
                </a:solidFill>
                <a:latin typeface="Arial"/>
              </a:rPr>
              <a:t>Marché</a:t>
            </a:r>
            <a:endParaRPr b="1" lang="fr-FR" sz="1400" spc="-1" strike="noStrike">
              <a:solidFill>
                <a:srgbClr val="f5f0e1"/>
              </a:solidFill>
              <a:latin typeface="Arial"/>
            </a:endParaRPr>
          </a:p>
        </p:txBody>
      </p:sp>
      <p:sp>
        <p:nvSpPr>
          <p:cNvPr id="984" name=""/>
          <p:cNvSpPr/>
          <p:nvPr/>
        </p:nvSpPr>
        <p:spPr>
          <a:xfrm>
            <a:off x="408960" y="2478240"/>
            <a:ext cx="1882800" cy="342000"/>
          </a:xfrm>
          <a:custGeom>
            <a:avLst/>
            <a:gdLst/>
            <a:ahLst/>
            <a:rect l="l" t="t" r="r" b="b"/>
            <a:pathLst>
              <a:path w="118811" h="21600">
                <a:moveTo>
                  <a:pt x="3460" y="0"/>
                </a:moveTo>
                <a:arcTo wR="3460" hR="3460" stAng="16200000" swAng="-5400000"/>
                <a:lnTo>
                  <a:pt x="0" y="18140"/>
                </a:lnTo>
                <a:arcTo wR="3460" hR="3460" stAng="10800000" swAng="-5400000"/>
                <a:lnTo>
                  <a:pt x="115352" y="21600"/>
                </a:lnTo>
                <a:arcTo wR="93752" hR="3460" stAng="5400000" swAng="5400000"/>
                <a:lnTo>
                  <a:pt x="21600" y="3460"/>
                </a:lnTo>
                <a:arcTo wR="93752" hR="3460" stAng="10800000" swAng="5400000"/>
                <a:close/>
              </a:path>
            </a:pathLst>
          </a:custGeom>
          <a:solidFill>
            <a:srgbClr val="1e3d59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buNone/>
            </a:pPr>
            <a:r>
              <a:rPr b="1" lang="fr-FR" sz="1400" spc="-1" strike="noStrike">
                <a:solidFill>
                  <a:srgbClr val="f5f0e1"/>
                </a:solidFill>
                <a:latin typeface="Arial"/>
              </a:rPr>
              <a:t>Galerie</a:t>
            </a:r>
            <a:endParaRPr b="1" lang="fr-FR" sz="1400" spc="-1" strike="noStrike">
              <a:solidFill>
                <a:srgbClr val="f5f0e1"/>
              </a:solidFill>
              <a:latin typeface="Arial"/>
            </a:endParaRPr>
          </a:p>
        </p:txBody>
      </p:sp>
      <p:sp>
        <p:nvSpPr>
          <p:cNvPr id="985" name=""/>
          <p:cNvSpPr/>
          <p:nvPr/>
        </p:nvSpPr>
        <p:spPr>
          <a:xfrm>
            <a:off x="409320" y="2838600"/>
            <a:ext cx="1882800" cy="342000"/>
          </a:xfrm>
          <a:custGeom>
            <a:avLst/>
            <a:gdLst/>
            <a:ahLst/>
            <a:rect l="l" t="t" r="r" b="b"/>
            <a:pathLst>
              <a:path w="118811" h="21600">
                <a:moveTo>
                  <a:pt x="3460" y="0"/>
                </a:moveTo>
                <a:arcTo wR="3460" hR="3460" stAng="16200000" swAng="-5400000"/>
                <a:lnTo>
                  <a:pt x="0" y="18140"/>
                </a:lnTo>
                <a:arcTo wR="3460" hR="3460" stAng="10800000" swAng="-5400000"/>
                <a:lnTo>
                  <a:pt x="115352" y="21600"/>
                </a:lnTo>
                <a:arcTo wR="93752" hR="3460" stAng="5400000" swAng="5400000"/>
                <a:lnTo>
                  <a:pt x="21600" y="3460"/>
                </a:lnTo>
                <a:arcTo wR="93752" hR="3460" stAng="10800000" swAng="5400000"/>
                <a:close/>
              </a:path>
            </a:pathLst>
          </a:custGeom>
          <a:solidFill>
            <a:srgbClr val="1e3d59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buNone/>
            </a:pPr>
            <a:r>
              <a:rPr b="1" lang="fr-FR" sz="1400" spc="-1" strike="noStrike">
                <a:solidFill>
                  <a:srgbClr val="f5f0e1"/>
                </a:solidFill>
                <a:latin typeface="Arial"/>
              </a:rPr>
              <a:t>Jeux</a:t>
            </a:r>
            <a:endParaRPr b="1" lang="fr-FR" sz="1400" spc="-1" strike="noStrike">
              <a:solidFill>
                <a:srgbClr val="f5f0e1"/>
              </a:solidFill>
              <a:latin typeface="Arial"/>
            </a:endParaRPr>
          </a:p>
        </p:txBody>
      </p:sp>
      <p:sp>
        <p:nvSpPr>
          <p:cNvPr id="986" name=""/>
          <p:cNvSpPr/>
          <p:nvPr/>
        </p:nvSpPr>
        <p:spPr>
          <a:xfrm>
            <a:off x="3420000" y="900360"/>
            <a:ext cx="7920000" cy="719640"/>
          </a:xfrm>
          <a:custGeom>
            <a:avLst/>
            <a:gdLst/>
            <a:ahLst/>
            <a:rect l="l" t="t" r="r" b="b"/>
            <a:pathLst>
              <a:path w="237611" h="21600">
                <a:moveTo>
                  <a:pt x="10800" y="0"/>
                </a:moveTo>
                <a:arcTo wR="10800" hR="10800" stAng="16200000" swAng="-5400000"/>
                <a:lnTo>
                  <a:pt x="0" y="10800"/>
                </a:lnTo>
                <a:arcTo wR="10800" hR="10800" stAng="10800000" swAng="-5400000"/>
                <a:lnTo>
                  <a:pt x="226811" y="21600"/>
                </a:lnTo>
                <a:arcTo wR="205211" hR="10800" stAng="5400000" swAng="5400000"/>
                <a:lnTo>
                  <a:pt x="21600" y="10800"/>
                </a:lnTo>
                <a:arcTo wR="205211" hR="10800" stAng="10800000" swAng="5400000"/>
                <a:close/>
              </a:path>
            </a:pathLst>
          </a:custGeom>
          <a:solidFill>
            <a:srgbClr val="1e3d59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buNone/>
            </a:pPr>
            <a:r>
              <a:rPr b="1" lang="fr-FR" sz="2000" spc="-1" strike="noStrike">
                <a:solidFill>
                  <a:srgbClr val="f5f0e1"/>
                </a:solidFill>
                <a:latin typeface="Arial"/>
              </a:rPr>
              <a:t>Resultat</a:t>
            </a:r>
            <a:endParaRPr b="1" lang="fr-FR" sz="2000" spc="-1" strike="noStrike">
              <a:solidFill>
                <a:srgbClr val="f5f0e1"/>
              </a:solidFill>
              <a:latin typeface="Arial"/>
            </a:endParaRPr>
          </a:p>
        </p:txBody>
      </p:sp>
      <p:pic>
        <p:nvPicPr>
          <p:cNvPr id="987" name="" descr=""/>
          <p:cNvPicPr/>
          <p:nvPr/>
        </p:nvPicPr>
        <p:blipFill>
          <a:blip r:embed="rId5"/>
          <a:stretch/>
        </p:blipFill>
        <p:spPr>
          <a:xfrm>
            <a:off x="9612000" y="91080"/>
            <a:ext cx="180000" cy="180000"/>
          </a:xfrm>
          <a:prstGeom prst="rect">
            <a:avLst/>
          </a:prstGeom>
          <a:ln w="0">
            <a:noFill/>
          </a:ln>
        </p:spPr>
      </p:pic>
      <p:sp>
        <p:nvSpPr>
          <p:cNvPr id="988" name=""/>
          <p:cNvSpPr/>
          <p:nvPr/>
        </p:nvSpPr>
        <p:spPr>
          <a:xfrm>
            <a:off x="180360" y="4680000"/>
            <a:ext cx="2159640" cy="1980360"/>
          </a:xfrm>
          <a:prstGeom prst="flowChartAlternateProcess">
            <a:avLst/>
          </a:prstGeom>
          <a:solidFill>
            <a:srgbClr val="ffb66c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buNone/>
            </a:pPr>
            <a:r>
              <a:rPr b="1" lang="fr-FR" sz="1400" spc="-1" strike="noStrike">
                <a:solidFill>
                  <a:srgbClr val="333333"/>
                </a:solidFill>
                <a:latin typeface="Arial"/>
              </a:rPr>
              <a:t>Fonctions :</a:t>
            </a:r>
            <a:endParaRPr b="1" lang="fr-FR" sz="1400" spc="-1" strike="noStrike">
              <a:solidFill>
                <a:srgbClr val="333333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9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fr-FR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990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fr-FR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1" name="Rectangle 3"/>
          <p:cNvSpPr/>
          <p:nvPr/>
        </p:nvSpPr>
        <p:spPr>
          <a:xfrm>
            <a:off x="4758840" y="787320"/>
            <a:ext cx="1979640" cy="1979640"/>
          </a:xfrm>
          <a:prstGeom prst="rect">
            <a:avLst/>
          </a:prstGeom>
          <a:solidFill>
            <a:srgbClr val="4472c4"/>
          </a:solidFill>
          <a:ln>
            <a:solidFill>
              <a:srgbClr val="32549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fr-FR" sz="1800" spc="-1" strike="noStrike">
                <a:solidFill>
                  <a:srgbClr val="ffffff"/>
                </a:solidFill>
                <a:latin typeface="Calibri"/>
              </a:rPr>
              <a:t>auth</a:t>
            </a:r>
            <a:endParaRPr b="0" lang="fr-FR" sz="1800" spc="-1" strike="noStrike">
              <a:latin typeface="Arial"/>
            </a:endParaRPr>
          </a:p>
        </p:txBody>
      </p:sp>
      <p:sp>
        <p:nvSpPr>
          <p:cNvPr id="992" name="Connecteur droit avec flèche 4"/>
          <p:cNvSpPr/>
          <p:nvPr/>
        </p:nvSpPr>
        <p:spPr>
          <a:xfrm>
            <a:off x="5748840" y="2766960"/>
            <a:ext cx="360" cy="136728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>
            <a:solidFill>
              <a:srgbClr val="4472c4"/>
            </a:solidFill>
            <a:tailEnd len="med" type="triangle" w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993" name="Rectangle 5"/>
          <p:cNvSpPr/>
          <p:nvPr/>
        </p:nvSpPr>
        <p:spPr>
          <a:xfrm>
            <a:off x="4786560" y="4134600"/>
            <a:ext cx="1955520" cy="1566000"/>
          </a:xfrm>
          <a:prstGeom prst="rect">
            <a:avLst/>
          </a:prstGeom>
          <a:solidFill>
            <a:srgbClr val="4472c4"/>
          </a:solidFill>
          <a:ln>
            <a:solidFill>
              <a:srgbClr val="32549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fr-FR" sz="1800" spc="-1" strike="noStrike">
                <a:solidFill>
                  <a:srgbClr val="ffffff"/>
                </a:solidFill>
                <a:latin typeface="Calibri"/>
              </a:rPr>
              <a:t>user</a:t>
            </a:r>
            <a:endParaRPr b="0" lang="fr-FR" sz="1800" spc="-1" strike="noStrike">
              <a:latin typeface="Arial"/>
            </a:endParaRPr>
          </a:p>
        </p:txBody>
      </p:sp>
      <p:sp>
        <p:nvSpPr>
          <p:cNvPr id="994" name="Connecteur droit avec flèche 6"/>
          <p:cNvSpPr/>
          <p:nvPr/>
        </p:nvSpPr>
        <p:spPr>
          <a:xfrm flipV="1">
            <a:off x="6742800" y="4914000"/>
            <a:ext cx="1677240" cy="360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>
            <a:solidFill>
              <a:srgbClr val="4472c4"/>
            </a:solidFill>
            <a:tailEnd len="med" type="triangle" w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995" name="Connecteur droit avec flèche 7"/>
          <p:cNvSpPr/>
          <p:nvPr/>
        </p:nvSpPr>
        <p:spPr>
          <a:xfrm flipH="1" flipV="1">
            <a:off x="3132000" y="4917240"/>
            <a:ext cx="1653480" cy="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>
            <a:solidFill>
              <a:srgbClr val="4472c4"/>
            </a:solidFill>
            <a:tailEnd len="med" type="triangle" w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996" name="Rectangle 8"/>
          <p:cNvSpPr/>
          <p:nvPr/>
        </p:nvSpPr>
        <p:spPr>
          <a:xfrm>
            <a:off x="8420400" y="4154400"/>
            <a:ext cx="1812600" cy="1546200"/>
          </a:xfrm>
          <a:prstGeom prst="rect">
            <a:avLst/>
          </a:prstGeom>
          <a:solidFill>
            <a:srgbClr val="4472c4"/>
          </a:solidFill>
          <a:ln>
            <a:solidFill>
              <a:srgbClr val="32549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fr-FR" sz="1800" spc="-1" strike="noStrike">
                <a:solidFill>
                  <a:srgbClr val="ffffff"/>
                </a:solidFill>
                <a:latin typeface="Calibri"/>
              </a:rPr>
              <a:t>marché</a:t>
            </a:r>
            <a:endParaRPr b="0" lang="fr-FR" sz="1800" spc="-1" strike="noStrike">
              <a:latin typeface="Arial"/>
            </a:endParaRPr>
          </a:p>
        </p:txBody>
      </p:sp>
      <p:sp>
        <p:nvSpPr>
          <p:cNvPr id="997" name="Rectangle 9"/>
          <p:cNvSpPr/>
          <p:nvPr/>
        </p:nvSpPr>
        <p:spPr>
          <a:xfrm>
            <a:off x="1319760" y="4227480"/>
            <a:ext cx="1812600" cy="1546200"/>
          </a:xfrm>
          <a:prstGeom prst="rect">
            <a:avLst/>
          </a:prstGeom>
          <a:solidFill>
            <a:srgbClr val="4472c4"/>
          </a:solidFill>
          <a:ln>
            <a:solidFill>
              <a:srgbClr val="32549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fr-FR" sz="1800" spc="-1" strike="noStrike">
                <a:solidFill>
                  <a:srgbClr val="ffffff"/>
                </a:solidFill>
                <a:latin typeface="Calibri"/>
              </a:rPr>
              <a:t>jeux</a:t>
            </a:r>
            <a:endParaRPr b="0" lang="fr-FR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"/>
          <p:cNvSpPr/>
          <p:nvPr/>
        </p:nvSpPr>
        <p:spPr>
          <a:xfrm>
            <a:off x="3420000" y="900000"/>
            <a:ext cx="7920000" cy="5220000"/>
          </a:xfrm>
          <a:custGeom>
            <a:avLst/>
            <a:gdLst/>
            <a:ahLst/>
            <a:rect l="l" t="t" r="r" b="b"/>
            <a:pathLst>
              <a:path w="32772" h="21600">
                <a:moveTo>
                  <a:pt x="1426" y="0"/>
                </a:moveTo>
                <a:arcTo wR="1426" hR="1426" stAng="16200000" swAng="-5400000"/>
                <a:lnTo>
                  <a:pt x="0" y="20174"/>
                </a:lnTo>
                <a:arcTo wR="1426" hR="1426" stAng="10800000" swAng="-5400000"/>
                <a:lnTo>
                  <a:pt x="31346" y="21600"/>
                </a:lnTo>
                <a:arcTo wR="9746" hR="1426" stAng="5400000" swAng="5400000"/>
                <a:lnTo>
                  <a:pt x="21600" y="1426"/>
                </a:lnTo>
                <a:arcTo wR="9746" hR="1426" stAng="10800000" swAng="5400000"/>
                <a:close/>
              </a:path>
            </a:pathLst>
          </a:custGeom>
          <a:solidFill>
            <a:srgbClr val="f5f0e1">
              <a:alpha val="80000"/>
            </a:srgbClr>
          </a:solidFill>
          <a:ln w="0"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</p:sp>
      <p:sp>
        <p:nvSpPr>
          <p:cNvPr id="92" name="Rectangle 166"/>
          <p:cNvSpPr/>
          <p:nvPr/>
        </p:nvSpPr>
        <p:spPr>
          <a:xfrm>
            <a:off x="0" y="0"/>
            <a:ext cx="12191760" cy="369360"/>
          </a:xfrm>
          <a:prstGeom prst="rect">
            <a:avLst/>
          </a:prstGeom>
          <a:solidFill>
            <a:srgbClr val="f5f0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93" name="Rectangle 167"/>
          <p:cNvSpPr/>
          <p:nvPr/>
        </p:nvSpPr>
        <p:spPr>
          <a:xfrm>
            <a:off x="0" y="0"/>
            <a:ext cx="12191760" cy="390240"/>
          </a:xfrm>
          <a:prstGeom prst="rect">
            <a:avLst/>
          </a:prstGeom>
          <a:solidFill>
            <a:srgbClr val="f5f0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94" name="Connecteur droit 168"/>
          <p:cNvSpPr/>
          <p:nvPr/>
        </p:nvSpPr>
        <p:spPr>
          <a:xfrm>
            <a:off x="0" y="380880"/>
            <a:ext cx="12191760" cy="360"/>
          </a:xfrm>
          <a:prstGeom prst="line">
            <a:avLst/>
          </a:prstGeom>
          <a:ln>
            <a:solidFill>
              <a:srgbClr val="ffffff">
                <a:lumMod val="75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95" name="Image 169" descr=""/>
          <p:cNvPicPr/>
          <p:nvPr/>
        </p:nvPicPr>
        <p:blipFill>
          <a:blip r:embed="rId1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saturation sat="0"/>
                    </a14:imgEffect>
                  </a14:imgLayer>
                </a14:imgProps>
              </a:ext>
            </a:extLst>
          </a:blip>
          <a:srcRect l="27825" t="31430" r="60893" b="48572"/>
          <a:stretch/>
        </p:blipFill>
        <p:spPr>
          <a:xfrm>
            <a:off x="11883960" y="81000"/>
            <a:ext cx="215640" cy="215640"/>
          </a:xfrm>
          <a:prstGeom prst="rect">
            <a:avLst/>
          </a:prstGeom>
          <a:ln w="3175">
            <a:noFill/>
          </a:ln>
        </p:spPr>
      </p:pic>
      <p:grpSp>
        <p:nvGrpSpPr>
          <p:cNvPr id="96" name="Groupe 170"/>
          <p:cNvGrpSpPr/>
          <p:nvPr/>
        </p:nvGrpSpPr>
        <p:grpSpPr>
          <a:xfrm>
            <a:off x="10143000" y="40320"/>
            <a:ext cx="1418040" cy="272880"/>
            <a:chOff x="10143000" y="40320"/>
            <a:chExt cx="1418040" cy="272880"/>
          </a:xfrm>
        </p:grpSpPr>
        <p:pic>
          <p:nvPicPr>
            <p:cNvPr id="97" name="Image 182" descr=""/>
            <p:cNvPicPr/>
            <p:nvPr/>
          </p:nvPicPr>
          <p:blipFill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saturation sat="0"/>
                      </a14:imgEffect>
                    </a14:imgLayer>
                  </a14:imgProps>
                </a:ext>
              </a:extLst>
            </a:blip>
            <a:srcRect l="27108" t="31244" r="59779" b="48611"/>
            <a:stretch/>
          </p:blipFill>
          <p:spPr>
            <a:xfrm>
              <a:off x="10143000" y="70200"/>
              <a:ext cx="251640" cy="21744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98" name="ZoneTexte 183"/>
            <p:cNvSpPr/>
            <p:nvPr/>
          </p:nvSpPr>
          <p:spPr>
            <a:xfrm>
              <a:off x="10395000" y="40320"/>
              <a:ext cx="1166040" cy="272880"/>
            </a:xfrm>
            <a:prstGeom prst="rect">
              <a:avLst/>
            </a:prstGeom>
            <a:solidFill>
              <a:srgbClr val="f5f0e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spAutoFit/>
            </a:bodyPr>
            <a:p>
              <a:pPr>
                <a:lnSpc>
                  <a:spcPct val="100000"/>
                </a:lnSpc>
                <a:buNone/>
              </a:pPr>
              <a:r>
                <a:rPr b="0" lang="fr-FR" sz="1200" spc="-1" strike="noStrike">
                  <a:solidFill>
                    <a:srgbClr val="000000"/>
                  </a:solidFill>
                  <a:latin typeface="Titillium Web"/>
                </a:rPr>
                <a:t>999.99 $</a:t>
              </a:r>
              <a:endParaRPr b="0" lang="fr-FR" sz="1200" spc="-1" strike="noStrike">
                <a:latin typeface="Arial"/>
              </a:endParaRPr>
            </a:p>
          </p:txBody>
        </p:sp>
      </p:grpSp>
      <p:grpSp>
        <p:nvGrpSpPr>
          <p:cNvPr id="99" name="Groupe 171"/>
          <p:cNvGrpSpPr/>
          <p:nvPr/>
        </p:nvGrpSpPr>
        <p:grpSpPr>
          <a:xfrm>
            <a:off x="8502840" y="91080"/>
            <a:ext cx="1317240" cy="242640"/>
            <a:chOff x="8502840" y="91080"/>
            <a:chExt cx="1317240" cy="242640"/>
          </a:xfrm>
        </p:grpSpPr>
        <p:pic>
          <p:nvPicPr>
            <p:cNvPr id="100" name="Image 180" descr=""/>
            <p:cNvPicPr/>
            <p:nvPr/>
          </p:nvPicPr>
          <p:blipFill>
            <a:blip r:embed="rId5"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saturation sat="0"/>
                      </a14:imgEffect>
                    </a14:imgLayer>
                  </a14:imgProps>
                </a:ext>
              </a:extLst>
            </a:blip>
            <a:srcRect l="28165" t="32056" r="61224" b="50000"/>
            <a:stretch/>
          </p:blipFill>
          <p:spPr>
            <a:xfrm>
              <a:off x="8502840" y="111960"/>
              <a:ext cx="151200" cy="14364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01" name="ZoneTexte 181"/>
            <p:cNvSpPr/>
            <p:nvPr/>
          </p:nvSpPr>
          <p:spPr>
            <a:xfrm>
              <a:off x="8654040" y="91080"/>
              <a:ext cx="1166040" cy="242640"/>
            </a:xfrm>
            <a:prstGeom prst="rect">
              <a:avLst/>
            </a:prstGeom>
            <a:solidFill>
              <a:srgbClr val="f5f0e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spAutoFit/>
            </a:bodyPr>
            <a:p>
              <a:pPr>
                <a:lnSpc>
                  <a:spcPct val="100000"/>
                </a:lnSpc>
                <a:buNone/>
              </a:pPr>
              <a:r>
                <a:rPr b="0" lang="fr-FR" sz="1000" spc="-1" strike="noStrike">
                  <a:solidFill>
                    <a:srgbClr val="2f5597"/>
                  </a:solidFill>
                  <a:latin typeface="Titillium Web Light"/>
                </a:rPr>
                <a:t>523 items</a:t>
              </a:r>
              <a:endParaRPr b="0" lang="fr-FR" sz="1000" spc="-1" strike="noStrike">
                <a:latin typeface="Arial"/>
              </a:endParaRPr>
            </a:p>
          </p:txBody>
        </p:sp>
      </p:grpSp>
      <p:grpSp>
        <p:nvGrpSpPr>
          <p:cNvPr id="102" name="Groupe 172"/>
          <p:cNvGrpSpPr/>
          <p:nvPr/>
        </p:nvGrpSpPr>
        <p:grpSpPr>
          <a:xfrm>
            <a:off x="6945120" y="91080"/>
            <a:ext cx="1234800" cy="242640"/>
            <a:chOff x="6945120" y="91080"/>
            <a:chExt cx="1234800" cy="242640"/>
          </a:xfrm>
        </p:grpSpPr>
        <p:pic>
          <p:nvPicPr>
            <p:cNvPr id="103" name="Image 178" descr=""/>
            <p:cNvPicPr/>
            <p:nvPr/>
          </p:nvPicPr>
          <p:blipFill>
            <a:blip r:embed="rId7">
              <a:extLst>
                <a:ext uri="{BEBA8EAE-BF5A-486C-A8C5-ECC9F3942E4B}">
                  <a14:imgProps xmlns:a14="http://schemas.microsoft.com/office/drawing/2010/main">
                    <a14:imgLayer r:embed="rId8">
                      <a14:imgEffect>
                        <a14:saturation sat="0"/>
                      </a14:imgEffect>
                    </a14:imgLayer>
                  </a14:imgProps>
                </a:ext>
              </a:extLst>
            </a:blip>
            <a:srcRect l="28165" t="32056" r="61224" b="48226"/>
            <a:stretch/>
          </p:blipFill>
          <p:spPr>
            <a:xfrm>
              <a:off x="6945120" y="142200"/>
              <a:ext cx="137520" cy="14364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04" name="ZoneTexte 179"/>
            <p:cNvSpPr/>
            <p:nvPr/>
          </p:nvSpPr>
          <p:spPr>
            <a:xfrm>
              <a:off x="7013880" y="91080"/>
              <a:ext cx="1166040" cy="242640"/>
            </a:xfrm>
            <a:prstGeom prst="rect">
              <a:avLst/>
            </a:prstGeom>
            <a:solidFill>
              <a:srgbClr val="f5f0e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spAutoFit/>
            </a:bodyPr>
            <a:p>
              <a:pPr>
                <a:lnSpc>
                  <a:spcPct val="100000"/>
                </a:lnSpc>
                <a:buNone/>
              </a:pPr>
              <a:r>
                <a:rPr b="0" lang="fr-FR" sz="1000" spc="-1" strike="noStrike">
                  <a:solidFill>
                    <a:srgbClr val="2f5597"/>
                  </a:solidFill>
                  <a:latin typeface="Titillium Web Light"/>
                </a:rPr>
                <a:t>Popularity : 8.5</a:t>
              </a:r>
              <a:endParaRPr b="0" lang="fr-FR" sz="1000" spc="-1" strike="noStrike">
                <a:latin typeface="Arial"/>
              </a:endParaRPr>
            </a:p>
          </p:txBody>
        </p:sp>
      </p:grpSp>
      <p:sp>
        <p:nvSpPr>
          <p:cNvPr id="105" name="ZoneTexte 173"/>
          <p:cNvSpPr/>
          <p:nvPr/>
        </p:nvSpPr>
        <p:spPr>
          <a:xfrm>
            <a:off x="3672000" y="0"/>
            <a:ext cx="2358720" cy="369360"/>
          </a:xfrm>
          <a:prstGeom prst="rect">
            <a:avLst/>
          </a:prstGeom>
          <a:solidFill>
            <a:srgbClr val="f5f0e1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fr-FR" sz="1400" spc="-1" strike="noStrike">
                <a:solidFill>
                  <a:srgbClr val="000000"/>
                </a:solidFill>
                <a:latin typeface="Titillium Web"/>
              </a:rPr>
              <a:t>GrosseCourgedu93</a:t>
            </a:r>
            <a:endParaRPr b="0" lang="fr-FR" sz="1400" spc="-1" strike="noStrike">
              <a:latin typeface="Arial"/>
            </a:endParaRPr>
          </a:p>
        </p:txBody>
      </p:sp>
      <p:sp>
        <p:nvSpPr>
          <p:cNvPr id="106" name="Connecteur droit 175"/>
          <p:cNvSpPr/>
          <p:nvPr/>
        </p:nvSpPr>
        <p:spPr>
          <a:xfrm>
            <a:off x="3652560" y="380520"/>
            <a:ext cx="2378160" cy="360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07" name="Rectangle 177"/>
          <p:cNvSpPr/>
          <p:nvPr/>
        </p:nvSpPr>
        <p:spPr>
          <a:xfrm>
            <a:off x="0" y="0"/>
            <a:ext cx="2645640" cy="1091880"/>
          </a:xfrm>
          <a:prstGeom prst="rect">
            <a:avLst/>
          </a:prstGeom>
          <a:solidFill>
            <a:srgbClr val="f5f0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1" lang="fr-FR" sz="4000" spc="-1" strike="noStrike">
                <a:solidFill>
                  <a:srgbClr val="3b4d61"/>
                </a:solidFill>
                <a:latin typeface="Titillium Web"/>
              </a:rPr>
              <a:t>LOGO</a:t>
            </a:r>
            <a:endParaRPr b="1" lang="fr-FR" sz="4000" spc="-1" strike="noStrike">
              <a:solidFill>
                <a:srgbClr val="3b4d61"/>
              </a:solidFill>
              <a:latin typeface="Arial"/>
            </a:endParaRPr>
          </a:p>
        </p:txBody>
      </p:sp>
      <p:sp>
        <p:nvSpPr>
          <p:cNvPr id="108" name=""/>
          <p:cNvSpPr/>
          <p:nvPr/>
        </p:nvSpPr>
        <p:spPr>
          <a:xfrm>
            <a:off x="180360" y="4680000"/>
            <a:ext cx="2159640" cy="1980360"/>
          </a:xfrm>
          <a:prstGeom prst="flowChartAlternateProcess">
            <a:avLst/>
          </a:prstGeom>
          <a:solidFill>
            <a:srgbClr val="ffb66c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buNone/>
            </a:pPr>
            <a:r>
              <a:rPr b="1" lang="fr-FR" sz="1400" spc="-1" strike="noStrike">
                <a:solidFill>
                  <a:srgbClr val="333333"/>
                </a:solidFill>
                <a:latin typeface="Arial"/>
              </a:rPr>
              <a:t>Fonctions :</a:t>
            </a:r>
            <a:endParaRPr b="1" lang="fr-FR" sz="1400" spc="-1" strike="noStrike">
              <a:solidFill>
                <a:srgbClr val="333333"/>
              </a:solidFill>
              <a:latin typeface="Arial"/>
            </a:endParaRPr>
          </a:p>
          <a:p>
            <a:pPr algn="ctr">
              <a:buNone/>
            </a:pPr>
            <a:endParaRPr b="1" lang="fr-FR" sz="1200" spc="-1" strike="noStrike">
              <a:solidFill>
                <a:srgbClr val="333333"/>
              </a:solidFill>
              <a:latin typeface="Arial"/>
            </a:endParaRPr>
          </a:p>
          <a:p>
            <a:pPr algn="ctr">
              <a:buNone/>
            </a:pPr>
            <a:r>
              <a:rPr b="1" lang="fr-FR" sz="1200" spc="-1" strike="noStrike">
                <a:solidFill>
                  <a:srgbClr val="333333"/>
                </a:solidFill>
                <a:latin typeface="Arial"/>
              </a:rPr>
              <a:t>- Accès aux menus</a:t>
            </a:r>
            <a:endParaRPr b="1" lang="fr-FR" sz="1200" spc="-1" strike="noStrike">
              <a:solidFill>
                <a:srgbClr val="333333"/>
              </a:solidFill>
              <a:latin typeface="Arial"/>
            </a:endParaRPr>
          </a:p>
          <a:p>
            <a:pPr algn="ctr">
              <a:buNone/>
            </a:pPr>
            <a:r>
              <a:rPr b="1" lang="fr-FR" sz="1200" spc="-1" strike="noStrike">
                <a:solidFill>
                  <a:srgbClr val="333333"/>
                </a:solidFill>
                <a:latin typeface="Arial"/>
              </a:rPr>
              <a:t>- Déroulant :</a:t>
            </a:r>
            <a:endParaRPr b="1" lang="fr-FR" sz="1200" spc="-1" strike="noStrike">
              <a:solidFill>
                <a:srgbClr val="333333"/>
              </a:solidFill>
              <a:latin typeface="Arial"/>
            </a:endParaRPr>
          </a:p>
          <a:p>
            <a:pPr algn="ctr">
              <a:buNone/>
            </a:pPr>
            <a:r>
              <a:rPr b="1" lang="fr-FR" sz="1200" spc="-1" strike="noStrike">
                <a:solidFill>
                  <a:srgbClr val="333333"/>
                </a:solidFill>
                <a:latin typeface="Arial"/>
              </a:rPr>
              <a:t>→ </a:t>
            </a:r>
            <a:r>
              <a:rPr b="1" lang="fr-FR" sz="1200" spc="-1" strike="noStrike">
                <a:solidFill>
                  <a:srgbClr val="333333"/>
                </a:solidFill>
                <a:latin typeface="Arial"/>
              </a:rPr>
              <a:t>avatar</a:t>
            </a:r>
            <a:endParaRPr b="1" lang="fr-FR" sz="1200" spc="-1" strike="noStrike">
              <a:solidFill>
                <a:srgbClr val="333333"/>
              </a:solidFill>
              <a:latin typeface="Arial"/>
            </a:endParaRPr>
          </a:p>
          <a:p>
            <a:pPr algn="ctr">
              <a:buNone/>
            </a:pPr>
            <a:r>
              <a:rPr b="1" lang="fr-FR" sz="1200" spc="-1" strike="noStrike">
                <a:solidFill>
                  <a:srgbClr val="333333"/>
                </a:solidFill>
                <a:latin typeface="Arial"/>
              </a:rPr>
              <a:t>→ </a:t>
            </a:r>
            <a:r>
              <a:rPr b="1" lang="fr-FR" sz="1200" spc="-1" strike="noStrike">
                <a:solidFill>
                  <a:srgbClr val="333333"/>
                </a:solidFill>
                <a:latin typeface="Arial"/>
              </a:rPr>
              <a:t>Inventaire</a:t>
            </a:r>
            <a:endParaRPr b="1" lang="fr-FR" sz="1200" spc="-1" strike="noStrike">
              <a:solidFill>
                <a:srgbClr val="333333"/>
              </a:solidFill>
              <a:latin typeface="Arial"/>
            </a:endParaRPr>
          </a:p>
          <a:p>
            <a:pPr algn="ctr">
              <a:buNone/>
            </a:pPr>
            <a:r>
              <a:rPr b="1" lang="fr-FR" sz="1200" spc="-1" strike="noStrike">
                <a:solidFill>
                  <a:srgbClr val="333333"/>
                </a:solidFill>
                <a:latin typeface="Arial"/>
              </a:rPr>
              <a:t>- Bouton change Avatar ?</a:t>
            </a:r>
            <a:endParaRPr b="1" lang="fr-FR" sz="1200" spc="-1" strike="noStrike">
              <a:solidFill>
                <a:srgbClr val="333333"/>
              </a:solidFill>
              <a:latin typeface="Arial"/>
            </a:endParaRPr>
          </a:p>
          <a:p>
            <a:pPr algn="ctr">
              <a:buNone/>
            </a:pPr>
            <a:r>
              <a:rPr b="1" lang="fr-FR" sz="1200" spc="-1" strike="noStrike">
                <a:solidFill>
                  <a:srgbClr val="333333"/>
                </a:solidFill>
                <a:latin typeface="Arial"/>
              </a:rPr>
              <a:t>- Paramètres = popup</a:t>
            </a:r>
            <a:endParaRPr b="1" lang="fr-FR" sz="1200" spc="-1" strike="noStrike">
              <a:solidFill>
                <a:srgbClr val="333333"/>
              </a:solidFill>
              <a:latin typeface="Arial"/>
            </a:endParaRPr>
          </a:p>
        </p:txBody>
      </p:sp>
      <p:sp>
        <p:nvSpPr>
          <p:cNvPr id="109" name=""/>
          <p:cNvSpPr/>
          <p:nvPr/>
        </p:nvSpPr>
        <p:spPr>
          <a:xfrm>
            <a:off x="7038000" y="1800000"/>
            <a:ext cx="720000" cy="720000"/>
          </a:xfrm>
          <a:prstGeom prst="ellipse">
            <a:avLst/>
          </a:prstGeom>
          <a:solidFill>
            <a:srgbClr val="1e3d59">
              <a:alpha val="80000"/>
            </a:srgbClr>
          </a:solidFill>
          <a:ln w="36000">
            <a:solidFill>
              <a:srgbClr val="80008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10" name=""/>
          <p:cNvSpPr/>
          <p:nvPr/>
        </p:nvSpPr>
        <p:spPr>
          <a:xfrm>
            <a:off x="7038000" y="2700000"/>
            <a:ext cx="720000" cy="1080000"/>
          </a:xfrm>
          <a:prstGeom prst="flowChartManualOperation">
            <a:avLst/>
          </a:prstGeom>
          <a:solidFill>
            <a:srgbClr val="1e3d59">
              <a:alpha val="80000"/>
            </a:srgbClr>
          </a:solidFill>
          <a:ln w="36000">
            <a:solidFill>
              <a:srgbClr val="2535d4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11" name=""/>
          <p:cNvSpPr/>
          <p:nvPr/>
        </p:nvSpPr>
        <p:spPr>
          <a:xfrm rot="7375200">
            <a:off x="6128640" y="3187800"/>
            <a:ext cx="1080000" cy="180000"/>
          </a:xfrm>
          <a:prstGeom prst="flowChartInputOutput">
            <a:avLst/>
          </a:prstGeom>
          <a:solidFill>
            <a:srgbClr val="1e3d59">
              <a:alpha val="80000"/>
            </a:srgbClr>
          </a:solidFill>
          <a:ln w="36000">
            <a:solidFill>
              <a:srgbClr val="069a2e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12" name=""/>
          <p:cNvSpPr/>
          <p:nvPr/>
        </p:nvSpPr>
        <p:spPr>
          <a:xfrm flipH="1" rot="14224800">
            <a:off x="7586640" y="3187800"/>
            <a:ext cx="1080000" cy="180000"/>
          </a:xfrm>
          <a:prstGeom prst="flowChartInputOutput">
            <a:avLst/>
          </a:prstGeom>
          <a:solidFill>
            <a:srgbClr val="1e3d59">
              <a:alpha val="80000"/>
            </a:srgbClr>
          </a:solidFill>
          <a:ln w="36000">
            <a:solidFill>
              <a:srgbClr val="069a2e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13" name=""/>
          <p:cNvSpPr/>
          <p:nvPr/>
        </p:nvSpPr>
        <p:spPr>
          <a:xfrm rot="3985200">
            <a:off x="7165440" y="4192560"/>
            <a:ext cx="1243080" cy="180000"/>
          </a:xfrm>
          <a:prstGeom prst="flowChartInputOutput">
            <a:avLst/>
          </a:prstGeom>
          <a:solidFill>
            <a:srgbClr val="1e3d59">
              <a:alpha val="80000"/>
            </a:srgbClr>
          </a:solidFill>
          <a:ln w="36000">
            <a:solidFill>
              <a:srgbClr val="2535d4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14" name=""/>
          <p:cNvSpPr/>
          <p:nvPr/>
        </p:nvSpPr>
        <p:spPr>
          <a:xfrm flipH="1" rot="17614800">
            <a:off x="6320880" y="4192560"/>
            <a:ext cx="1243080" cy="179640"/>
          </a:xfrm>
          <a:prstGeom prst="flowChartInputOutput">
            <a:avLst/>
          </a:prstGeom>
          <a:solidFill>
            <a:srgbClr val="1e3d59">
              <a:alpha val="80000"/>
            </a:srgbClr>
          </a:solidFill>
          <a:ln w="36000">
            <a:solidFill>
              <a:srgbClr val="ffff38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15" name=""/>
          <p:cNvSpPr/>
          <p:nvPr/>
        </p:nvSpPr>
        <p:spPr>
          <a:xfrm>
            <a:off x="3420360" y="900360"/>
            <a:ext cx="7920000" cy="719640"/>
          </a:xfrm>
          <a:custGeom>
            <a:avLst/>
            <a:gdLst/>
            <a:ahLst/>
            <a:rect l="l" t="t" r="r" b="b"/>
            <a:pathLst>
              <a:path w="237611" h="21600">
                <a:moveTo>
                  <a:pt x="10800" y="0"/>
                </a:moveTo>
                <a:arcTo wR="10800" hR="10800" stAng="16200000" swAng="-5400000"/>
                <a:lnTo>
                  <a:pt x="0" y="10800"/>
                </a:lnTo>
                <a:arcTo wR="10800" hR="10800" stAng="10800000" swAng="-5400000"/>
                <a:lnTo>
                  <a:pt x="226811" y="21600"/>
                </a:lnTo>
                <a:arcTo wR="205211" hR="10800" stAng="5400000" swAng="5400000"/>
                <a:lnTo>
                  <a:pt x="21600" y="10800"/>
                </a:lnTo>
                <a:arcTo wR="205211" hR="10800" stAng="10800000" swAng="5400000"/>
                <a:close/>
              </a:path>
            </a:pathLst>
          </a:custGeom>
          <a:solidFill>
            <a:srgbClr val="1e3d59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buNone/>
            </a:pPr>
            <a:r>
              <a:rPr b="1" lang="fr-FR" sz="2000" spc="-1" strike="noStrike">
                <a:solidFill>
                  <a:srgbClr val="f5f0e1"/>
                </a:solidFill>
                <a:latin typeface="Arial"/>
              </a:rPr>
              <a:t>Avatar</a:t>
            </a:r>
            <a:endParaRPr b="1" lang="fr-FR" sz="2000" spc="-1" strike="noStrike">
              <a:solidFill>
                <a:srgbClr val="f5f0e1"/>
              </a:solidFill>
              <a:latin typeface="Arial"/>
            </a:endParaRPr>
          </a:p>
        </p:txBody>
      </p:sp>
      <p:sp>
        <p:nvSpPr>
          <p:cNvPr id="116" name=""/>
          <p:cNvSpPr/>
          <p:nvPr/>
        </p:nvSpPr>
        <p:spPr>
          <a:xfrm>
            <a:off x="180000" y="1260000"/>
            <a:ext cx="2340000" cy="2160000"/>
          </a:xfrm>
          <a:custGeom>
            <a:avLst/>
            <a:gdLst/>
            <a:ahLst/>
            <a:rect l="l" t="t" r="r" b="b"/>
            <a:pathLst>
              <a:path w="23400" h="21600">
                <a:moveTo>
                  <a:pt x="2766" y="0"/>
                </a:moveTo>
                <a:arcTo wR="2766" hR="2766" stAng="16200000" swAng="-5400000"/>
                <a:lnTo>
                  <a:pt x="0" y="18834"/>
                </a:lnTo>
                <a:arcTo wR="2766" hR="2766" stAng="10800000" swAng="-5400000"/>
                <a:lnTo>
                  <a:pt x="20634" y="21600"/>
                </a:lnTo>
                <a:arcTo wR="966" hR="2766" stAng="5400000" swAng="-5400000"/>
                <a:lnTo>
                  <a:pt x="21600" y="2766"/>
                </a:lnTo>
                <a:arcTo wR="966" hR="2766" stAng="0" swAng="-5400000"/>
                <a:close/>
              </a:path>
            </a:pathLst>
          </a:custGeom>
          <a:solidFill>
            <a:srgbClr val="f5f0e1">
              <a:alpha val="8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17" name=""/>
          <p:cNvSpPr/>
          <p:nvPr/>
        </p:nvSpPr>
        <p:spPr>
          <a:xfrm>
            <a:off x="408600" y="1397520"/>
            <a:ext cx="1882800" cy="342000"/>
          </a:xfrm>
          <a:custGeom>
            <a:avLst/>
            <a:gdLst/>
            <a:ahLst/>
            <a:rect l="l" t="t" r="r" b="b"/>
            <a:pathLst>
              <a:path w="118811" h="21600">
                <a:moveTo>
                  <a:pt x="3460" y="0"/>
                </a:moveTo>
                <a:arcTo wR="3460" hR="3460" stAng="16200000" swAng="-5400000"/>
                <a:lnTo>
                  <a:pt x="0" y="18140"/>
                </a:lnTo>
                <a:arcTo wR="3460" hR="3460" stAng="10800000" swAng="-5400000"/>
                <a:lnTo>
                  <a:pt x="115352" y="21600"/>
                </a:lnTo>
                <a:arcTo wR="93752" hR="3460" stAng="5400000" swAng="5400000"/>
                <a:lnTo>
                  <a:pt x="21600" y="3460"/>
                </a:lnTo>
                <a:arcTo wR="93752" hR="3460" stAng="10800000" swAng="5400000"/>
                <a:close/>
              </a:path>
            </a:pathLst>
          </a:custGeom>
          <a:solidFill>
            <a:srgbClr val="1e3d59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buNone/>
            </a:pPr>
            <a:r>
              <a:rPr b="1" lang="fr-FR" sz="1400" spc="-1" strike="noStrike">
                <a:solidFill>
                  <a:srgbClr val="f5f0e1"/>
                </a:solidFill>
                <a:latin typeface="Arial"/>
              </a:rPr>
              <a:t>Page Utilisateur</a:t>
            </a:r>
            <a:endParaRPr b="1" lang="fr-FR" sz="1400" spc="-1" strike="noStrike">
              <a:solidFill>
                <a:srgbClr val="f5f0e1"/>
              </a:solidFill>
              <a:latin typeface="Arial"/>
            </a:endParaRPr>
          </a:p>
        </p:txBody>
      </p:sp>
      <p:sp>
        <p:nvSpPr>
          <p:cNvPr id="118" name=""/>
          <p:cNvSpPr/>
          <p:nvPr/>
        </p:nvSpPr>
        <p:spPr>
          <a:xfrm>
            <a:off x="408960" y="1757520"/>
            <a:ext cx="1882800" cy="342000"/>
          </a:xfrm>
          <a:custGeom>
            <a:avLst/>
            <a:gdLst/>
            <a:ahLst/>
            <a:rect l="l" t="t" r="r" b="b"/>
            <a:pathLst>
              <a:path w="118811" h="21600">
                <a:moveTo>
                  <a:pt x="3460" y="0"/>
                </a:moveTo>
                <a:arcTo wR="3460" hR="3460" stAng="16200000" swAng="-5400000"/>
                <a:lnTo>
                  <a:pt x="0" y="18140"/>
                </a:lnTo>
                <a:arcTo wR="3460" hR="3460" stAng="10800000" swAng="-5400000"/>
                <a:lnTo>
                  <a:pt x="115352" y="21600"/>
                </a:lnTo>
                <a:arcTo wR="93752" hR="3460" stAng="5400000" swAng="5400000"/>
                <a:lnTo>
                  <a:pt x="21600" y="3460"/>
                </a:lnTo>
                <a:arcTo wR="93752" hR="3460" stAng="10800000" swAng="5400000"/>
                <a:close/>
              </a:path>
            </a:pathLst>
          </a:custGeom>
          <a:solidFill>
            <a:srgbClr val="1e3d59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buNone/>
            </a:pPr>
            <a:r>
              <a:rPr b="1" lang="fr-FR" sz="1400" spc="-1" strike="noStrike">
                <a:solidFill>
                  <a:srgbClr val="f5f0e1"/>
                </a:solidFill>
                <a:latin typeface="Arial"/>
              </a:rPr>
              <a:t>Craft</a:t>
            </a:r>
            <a:endParaRPr b="1" lang="fr-FR" sz="1400" spc="-1" strike="noStrike">
              <a:solidFill>
                <a:srgbClr val="f5f0e1"/>
              </a:solidFill>
              <a:latin typeface="Arial"/>
            </a:endParaRPr>
          </a:p>
        </p:txBody>
      </p:sp>
      <p:sp>
        <p:nvSpPr>
          <p:cNvPr id="119" name=""/>
          <p:cNvSpPr/>
          <p:nvPr/>
        </p:nvSpPr>
        <p:spPr>
          <a:xfrm>
            <a:off x="408600" y="2117880"/>
            <a:ext cx="1882800" cy="342000"/>
          </a:xfrm>
          <a:custGeom>
            <a:avLst/>
            <a:gdLst/>
            <a:ahLst/>
            <a:rect l="l" t="t" r="r" b="b"/>
            <a:pathLst>
              <a:path w="118811" h="21600">
                <a:moveTo>
                  <a:pt x="3460" y="0"/>
                </a:moveTo>
                <a:arcTo wR="3460" hR="3460" stAng="16200000" swAng="-5400000"/>
                <a:lnTo>
                  <a:pt x="0" y="18140"/>
                </a:lnTo>
                <a:arcTo wR="3460" hR="3460" stAng="10800000" swAng="-5400000"/>
                <a:lnTo>
                  <a:pt x="115352" y="21600"/>
                </a:lnTo>
                <a:arcTo wR="93752" hR="3460" stAng="5400000" swAng="5400000"/>
                <a:lnTo>
                  <a:pt x="21600" y="3460"/>
                </a:lnTo>
                <a:arcTo wR="93752" hR="3460" stAng="10800000" swAng="5400000"/>
                <a:close/>
              </a:path>
            </a:pathLst>
          </a:custGeom>
          <a:solidFill>
            <a:srgbClr val="1e3d59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buNone/>
            </a:pPr>
            <a:r>
              <a:rPr b="1" lang="fr-FR" sz="1400" spc="-1" strike="noStrike">
                <a:solidFill>
                  <a:srgbClr val="f5f0e1"/>
                </a:solidFill>
                <a:latin typeface="Arial"/>
              </a:rPr>
              <a:t>Marché</a:t>
            </a:r>
            <a:endParaRPr b="1" lang="fr-FR" sz="1400" spc="-1" strike="noStrike">
              <a:solidFill>
                <a:srgbClr val="f5f0e1"/>
              </a:solidFill>
              <a:latin typeface="Arial"/>
            </a:endParaRPr>
          </a:p>
        </p:txBody>
      </p:sp>
      <p:sp>
        <p:nvSpPr>
          <p:cNvPr id="120" name=""/>
          <p:cNvSpPr/>
          <p:nvPr/>
        </p:nvSpPr>
        <p:spPr>
          <a:xfrm>
            <a:off x="408960" y="2478240"/>
            <a:ext cx="1882800" cy="342000"/>
          </a:xfrm>
          <a:custGeom>
            <a:avLst/>
            <a:gdLst/>
            <a:ahLst/>
            <a:rect l="l" t="t" r="r" b="b"/>
            <a:pathLst>
              <a:path w="118811" h="21600">
                <a:moveTo>
                  <a:pt x="3460" y="0"/>
                </a:moveTo>
                <a:arcTo wR="3460" hR="3460" stAng="16200000" swAng="-5400000"/>
                <a:lnTo>
                  <a:pt x="0" y="18140"/>
                </a:lnTo>
                <a:arcTo wR="3460" hR="3460" stAng="10800000" swAng="-5400000"/>
                <a:lnTo>
                  <a:pt x="115352" y="21600"/>
                </a:lnTo>
                <a:arcTo wR="93752" hR="3460" stAng="5400000" swAng="5400000"/>
                <a:lnTo>
                  <a:pt x="21600" y="3460"/>
                </a:lnTo>
                <a:arcTo wR="93752" hR="3460" stAng="10800000" swAng="5400000"/>
                <a:close/>
              </a:path>
            </a:pathLst>
          </a:custGeom>
          <a:solidFill>
            <a:srgbClr val="1e3d59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buNone/>
            </a:pPr>
            <a:r>
              <a:rPr b="1" lang="fr-FR" sz="1400" spc="-1" strike="noStrike">
                <a:solidFill>
                  <a:srgbClr val="f5f0e1"/>
                </a:solidFill>
                <a:latin typeface="Arial"/>
              </a:rPr>
              <a:t>Galerie</a:t>
            </a:r>
            <a:endParaRPr b="1" lang="fr-FR" sz="1400" spc="-1" strike="noStrike">
              <a:solidFill>
                <a:srgbClr val="f5f0e1"/>
              </a:solidFill>
              <a:latin typeface="Arial"/>
            </a:endParaRPr>
          </a:p>
        </p:txBody>
      </p:sp>
      <p:sp>
        <p:nvSpPr>
          <p:cNvPr id="121" name=""/>
          <p:cNvSpPr/>
          <p:nvPr/>
        </p:nvSpPr>
        <p:spPr>
          <a:xfrm>
            <a:off x="409320" y="2838600"/>
            <a:ext cx="1882800" cy="342000"/>
          </a:xfrm>
          <a:custGeom>
            <a:avLst/>
            <a:gdLst/>
            <a:ahLst/>
            <a:rect l="l" t="t" r="r" b="b"/>
            <a:pathLst>
              <a:path w="118811" h="21600">
                <a:moveTo>
                  <a:pt x="3460" y="0"/>
                </a:moveTo>
                <a:arcTo wR="3460" hR="3460" stAng="16200000" swAng="-5400000"/>
                <a:lnTo>
                  <a:pt x="0" y="18140"/>
                </a:lnTo>
                <a:arcTo wR="3460" hR="3460" stAng="10800000" swAng="-5400000"/>
                <a:lnTo>
                  <a:pt x="115352" y="21600"/>
                </a:lnTo>
                <a:arcTo wR="93752" hR="3460" stAng="5400000" swAng="5400000"/>
                <a:lnTo>
                  <a:pt x="21600" y="3460"/>
                </a:lnTo>
                <a:arcTo wR="93752" hR="3460" stAng="10800000" swAng="5400000"/>
                <a:close/>
              </a:path>
            </a:pathLst>
          </a:custGeom>
          <a:solidFill>
            <a:srgbClr val="1e3d59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buNone/>
            </a:pPr>
            <a:r>
              <a:rPr b="1" lang="fr-FR" sz="1400" spc="-1" strike="noStrike">
                <a:solidFill>
                  <a:srgbClr val="f5f0e1"/>
                </a:solidFill>
                <a:latin typeface="Arial"/>
              </a:rPr>
              <a:t>Jeux</a:t>
            </a:r>
            <a:endParaRPr b="1" lang="fr-FR" sz="1400" spc="-1" strike="noStrike">
              <a:solidFill>
                <a:srgbClr val="f5f0e1"/>
              </a:solidFill>
              <a:latin typeface="Arial"/>
            </a:endParaRPr>
          </a:p>
        </p:txBody>
      </p:sp>
      <p:sp>
        <p:nvSpPr>
          <p:cNvPr id="122" name=""/>
          <p:cNvSpPr/>
          <p:nvPr/>
        </p:nvSpPr>
        <p:spPr>
          <a:xfrm>
            <a:off x="3420000" y="5400000"/>
            <a:ext cx="7920000" cy="719640"/>
          </a:xfrm>
          <a:custGeom>
            <a:avLst/>
            <a:gdLst/>
            <a:ahLst/>
            <a:rect l="l" t="t" r="r" b="b"/>
            <a:pathLst>
              <a:path w="237611" h="21600">
                <a:moveTo>
                  <a:pt x="10800" y="0"/>
                </a:moveTo>
                <a:arcTo wR="10800" hR="10800" stAng="16200000" swAng="-5400000"/>
                <a:lnTo>
                  <a:pt x="0" y="10800"/>
                </a:lnTo>
                <a:arcTo wR="10800" hR="10800" stAng="10800000" swAng="-5400000"/>
                <a:lnTo>
                  <a:pt x="226811" y="21600"/>
                </a:lnTo>
                <a:arcTo wR="205211" hR="10800" stAng="5400000" swAng="5400000"/>
                <a:lnTo>
                  <a:pt x="21600" y="10800"/>
                </a:lnTo>
                <a:arcTo wR="205211" hR="10800" stAng="10800000" swAng="5400000"/>
                <a:close/>
              </a:path>
            </a:pathLst>
          </a:custGeom>
          <a:solidFill>
            <a:srgbClr val="1e3d59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buNone/>
            </a:pPr>
            <a:r>
              <a:rPr b="1" lang="fr-FR" sz="2000" spc="-1" strike="noStrike">
                <a:solidFill>
                  <a:srgbClr val="f5f0e1"/>
                </a:solidFill>
                <a:latin typeface="Arial"/>
              </a:rPr>
              <a:t>Inventaire</a:t>
            </a:r>
            <a:endParaRPr b="1" lang="fr-FR" sz="2000" spc="-1" strike="noStrike">
              <a:solidFill>
                <a:srgbClr val="f5f0e1"/>
              </a:solidFill>
              <a:latin typeface="Arial"/>
            </a:endParaRPr>
          </a:p>
        </p:txBody>
      </p:sp>
      <p:pic>
        <p:nvPicPr>
          <p:cNvPr id="123" name="" descr=""/>
          <p:cNvPicPr/>
          <p:nvPr/>
        </p:nvPicPr>
        <p:blipFill>
          <a:blip r:embed="rId9"/>
          <a:stretch/>
        </p:blipFill>
        <p:spPr>
          <a:xfrm>
            <a:off x="9612000" y="91080"/>
            <a:ext cx="180000" cy="18000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"/>
          <p:cNvSpPr/>
          <p:nvPr/>
        </p:nvSpPr>
        <p:spPr>
          <a:xfrm>
            <a:off x="3420000" y="1620360"/>
            <a:ext cx="7920000" cy="5039640"/>
          </a:xfrm>
          <a:custGeom>
            <a:avLst/>
            <a:gdLst/>
            <a:ahLst/>
            <a:rect l="l" t="t" r="r" b="b"/>
            <a:pathLst>
              <a:path w="33944" h="21600">
                <a:moveTo>
                  <a:pt x="2179" y="0"/>
                </a:moveTo>
                <a:arcTo wR="2179" hR="2179" stAng="16200000" swAng="-5400000"/>
                <a:lnTo>
                  <a:pt x="0" y="19421"/>
                </a:lnTo>
                <a:arcTo wR="2179" hR="2179" stAng="10800000" swAng="-5400000"/>
                <a:lnTo>
                  <a:pt x="31766" y="21600"/>
                </a:lnTo>
                <a:arcTo wR="10166" hR="2179" stAng="5400000" swAng="5400000"/>
                <a:lnTo>
                  <a:pt x="21600" y="2179"/>
                </a:lnTo>
                <a:arcTo wR="10166" hR="2179" stAng="10800000" swAng="5400000"/>
                <a:close/>
              </a:path>
            </a:pathLst>
          </a:custGeom>
          <a:solidFill>
            <a:srgbClr val="f5f0e1">
              <a:alpha val="80000"/>
            </a:srgbClr>
          </a:solidFill>
          <a:ln w="0"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</p:sp>
      <p:sp>
        <p:nvSpPr>
          <p:cNvPr id="125" name="Rectangle 4"/>
          <p:cNvSpPr/>
          <p:nvPr/>
        </p:nvSpPr>
        <p:spPr>
          <a:xfrm>
            <a:off x="0" y="0"/>
            <a:ext cx="12191760" cy="369360"/>
          </a:xfrm>
          <a:prstGeom prst="rect">
            <a:avLst/>
          </a:prstGeom>
          <a:solidFill>
            <a:srgbClr val="f5f0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26" name="Rectangle 6"/>
          <p:cNvSpPr/>
          <p:nvPr/>
        </p:nvSpPr>
        <p:spPr>
          <a:xfrm>
            <a:off x="0" y="0"/>
            <a:ext cx="12191760" cy="390240"/>
          </a:xfrm>
          <a:prstGeom prst="rect">
            <a:avLst/>
          </a:prstGeom>
          <a:solidFill>
            <a:srgbClr val="f5f0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27" name="Connecteur droit 1"/>
          <p:cNvSpPr/>
          <p:nvPr/>
        </p:nvSpPr>
        <p:spPr>
          <a:xfrm>
            <a:off x="0" y="380880"/>
            <a:ext cx="12191760" cy="360"/>
          </a:xfrm>
          <a:prstGeom prst="line">
            <a:avLst/>
          </a:prstGeom>
          <a:ln>
            <a:solidFill>
              <a:srgbClr val="ffffff">
                <a:lumMod val="75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128" name="Image 1" descr=""/>
          <p:cNvPicPr/>
          <p:nvPr/>
        </p:nvPicPr>
        <p:blipFill>
          <a:blip r:embed="rId1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saturation sat="0"/>
                    </a14:imgEffect>
                  </a14:imgLayer>
                </a14:imgProps>
              </a:ext>
            </a:extLst>
          </a:blip>
          <a:srcRect l="27825" t="31430" r="60893" b="48572"/>
          <a:stretch/>
        </p:blipFill>
        <p:spPr>
          <a:xfrm>
            <a:off x="11883960" y="81000"/>
            <a:ext cx="215640" cy="215640"/>
          </a:xfrm>
          <a:prstGeom prst="rect">
            <a:avLst/>
          </a:prstGeom>
          <a:ln w="3175">
            <a:noFill/>
          </a:ln>
        </p:spPr>
      </p:pic>
      <p:grpSp>
        <p:nvGrpSpPr>
          <p:cNvPr id="129" name="Groupe 3"/>
          <p:cNvGrpSpPr/>
          <p:nvPr/>
        </p:nvGrpSpPr>
        <p:grpSpPr>
          <a:xfrm>
            <a:off x="10143000" y="40320"/>
            <a:ext cx="1418040" cy="272880"/>
            <a:chOff x="10143000" y="40320"/>
            <a:chExt cx="1418040" cy="272880"/>
          </a:xfrm>
        </p:grpSpPr>
        <p:pic>
          <p:nvPicPr>
            <p:cNvPr id="130" name="Image 2" descr=""/>
            <p:cNvPicPr/>
            <p:nvPr/>
          </p:nvPicPr>
          <p:blipFill>
            <a:blip r:embed="rId2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saturation sat="0"/>
                      </a14:imgEffect>
                    </a14:imgLayer>
                  </a14:imgProps>
                </a:ext>
              </a:extLst>
            </a:blip>
            <a:srcRect l="27108" t="31244" r="59779" b="48611"/>
            <a:stretch/>
          </p:blipFill>
          <p:spPr>
            <a:xfrm>
              <a:off x="10143000" y="70200"/>
              <a:ext cx="251640" cy="21744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31" name="ZoneTexte 1"/>
            <p:cNvSpPr/>
            <p:nvPr/>
          </p:nvSpPr>
          <p:spPr>
            <a:xfrm>
              <a:off x="10395000" y="40320"/>
              <a:ext cx="1166040" cy="272880"/>
            </a:xfrm>
            <a:prstGeom prst="rect">
              <a:avLst/>
            </a:prstGeom>
            <a:solidFill>
              <a:srgbClr val="f5f0e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spAutoFit/>
            </a:bodyPr>
            <a:p>
              <a:pPr>
                <a:lnSpc>
                  <a:spcPct val="100000"/>
                </a:lnSpc>
                <a:buNone/>
              </a:pPr>
              <a:r>
                <a:rPr b="0" lang="fr-FR" sz="1200" spc="-1" strike="noStrike">
                  <a:solidFill>
                    <a:srgbClr val="000000"/>
                  </a:solidFill>
                  <a:latin typeface="Titillium Web"/>
                </a:rPr>
                <a:t>999.99 $</a:t>
              </a:r>
              <a:endParaRPr b="0" lang="fr-FR" sz="1200" spc="-1" strike="noStrike">
                <a:latin typeface="Arial"/>
              </a:endParaRPr>
            </a:p>
          </p:txBody>
        </p:sp>
      </p:grpSp>
      <p:grpSp>
        <p:nvGrpSpPr>
          <p:cNvPr id="132" name="Groupe 4"/>
          <p:cNvGrpSpPr/>
          <p:nvPr/>
        </p:nvGrpSpPr>
        <p:grpSpPr>
          <a:xfrm>
            <a:off x="8502840" y="91080"/>
            <a:ext cx="1317240" cy="242640"/>
            <a:chOff x="8502840" y="91080"/>
            <a:chExt cx="1317240" cy="242640"/>
          </a:xfrm>
        </p:grpSpPr>
        <p:pic>
          <p:nvPicPr>
            <p:cNvPr id="133" name="Image 3" descr=""/>
            <p:cNvPicPr/>
            <p:nvPr/>
          </p:nvPicPr>
          <p:blipFill>
            <a:blip r:embed="rId3"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saturation sat="0"/>
                      </a14:imgEffect>
                    </a14:imgLayer>
                  </a14:imgProps>
                </a:ext>
              </a:extLst>
            </a:blip>
            <a:srcRect l="28165" t="32056" r="61224" b="50000"/>
            <a:stretch/>
          </p:blipFill>
          <p:spPr>
            <a:xfrm>
              <a:off x="8502840" y="111960"/>
              <a:ext cx="151200" cy="14364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34" name="ZoneTexte 3"/>
            <p:cNvSpPr/>
            <p:nvPr/>
          </p:nvSpPr>
          <p:spPr>
            <a:xfrm>
              <a:off x="8654040" y="91080"/>
              <a:ext cx="1166040" cy="242640"/>
            </a:xfrm>
            <a:prstGeom prst="rect">
              <a:avLst/>
            </a:prstGeom>
            <a:solidFill>
              <a:srgbClr val="f5f0e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spAutoFit/>
            </a:bodyPr>
            <a:p>
              <a:pPr>
                <a:lnSpc>
                  <a:spcPct val="100000"/>
                </a:lnSpc>
                <a:buNone/>
              </a:pPr>
              <a:r>
                <a:rPr b="0" lang="fr-FR" sz="1000" spc="-1" strike="noStrike">
                  <a:solidFill>
                    <a:srgbClr val="2f5597"/>
                  </a:solidFill>
                  <a:latin typeface="Titillium Web Light"/>
                </a:rPr>
                <a:t>523 items</a:t>
              </a:r>
              <a:endParaRPr b="0" lang="fr-FR" sz="1000" spc="-1" strike="noStrike">
                <a:latin typeface="Arial"/>
              </a:endParaRPr>
            </a:p>
          </p:txBody>
        </p:sp>
      </p:grpSp>
      <p:grpSp>
        <p:nvGrpSpPr>
          <p:cNvPr id="135" name="Groupe 5"/>
          <p:cNvGrpSpPr/>
          <p:nvPr/>
        </p:nvGrpSpPr>
        <p:grpSpPr>
          <a:xfrm>
            <a:off x="6945120" y="91080"/>
            <a:ext cx="1234800" cy="242640"/>
            <a:chOff x="6945120" y="91080"/>
            <a:chExt cx="1234800" cy="242640"/>
          </a:xfrm>
        </p:grpSpPr>
        <p:pic>
          <p:nvPicPr>
            <p:cNvPr id="136" name="Image 5" descr=""/>
            <p:cNvPicPr/>
            <p:nvPr/>
          </p:nvPicPr>
          <p:blipFill>
            <a:blip r:embed="rId4">
              <a:extLst>
                <a:ext uri="{BEBA8EAE-BF5A-486C-A8C5-ECC9F3942E4B}">
                  <a14:imgProps xmlns:a14="http://schemas.microsoft.com/office/drawing/2010/main">
                    <a14:imgLayer r:embed="rId8">
                      <a14:imgEffect>
                        <a14:saturation sat="0"/>
                      </a14:imgEffect>
                    </a14:imgLayer>
                  </a14:imgProps>
                </a:ext>
              </a:extLst>
            </a:blip>
            <a:srcRect l="28165" t="32056" r="61224" b="48226"/>
            <a:stretch/>
          </p:blipFill>
          <p:spPr>
            <a:xfrm>
              <a:off x="6945120" y="142200"/>
              <a:ext cx="137520" cy="14364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37" name="ZoneTexte 6"/>
            <p:cNvSpPr/>
            <p:nvPr/>
          </p:nvSpPr>
          <p:spPr>
            <a:xfrm>
              <a:off x="7013880" y="91080"/>
              <a:ext cx="1166040" cy="242640"/>
            </a:xfrm>
            <a:prstGeom prst="rect">
              <a:avLst/>
            </a:prstGeom>
            <a:solidFill>
              <a:srgbClr val="f5f0e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spAutoFit/>
            </a:bodyPr>
            <a:p>
              <a:pPr>
                <a:lnSpc>
                  <a:spcPct val="100000"/>
                </a:lnSpc>
                <a:buNone/>
              </a:pPr>
              <a:r>
                <a:rPr b="0" lang="fr-FR" sz="1000" spc="-1" strike="noStrike">
                  <a:solidFill>
                    <a:srgbClr val="2f5597"/>
                  </a:solidFill>
                  <a:latin typeface="Titillium Web Light"/>
                </a:rPr>
                <a:t>Popularity : 8.5</a:t>
              </a:r>
              <a:endParaRPr b="0" lang="fr-FR" sz="1000" spc="-1" strike="noStrike">
                <a:latin typeface="Arial"/>
              </a:endParaRPr>
            </a:p>
          </p:txBody>
        </p:sp>
      </p:grpSp>
      <p:sp>
        <p:nvSpPr>
          <p:cNvPr id="138" name="ZoneTexte 7"/>
          <p:cNvSpPr/>
          <p:nvPr/>
        </p:nvSpPr>
        <p:spPr>
          <a:xfrm>
            <a:off x="3672000" y="0"/>
            <a:ext cx="2358720" cy="369360"/>
          </a:xfrm>
          <a:prstGeom prst="rect">
            <a:avLst/>
          </a:prstGeom>
          <a:solidFill>
            <a:srgbClr val="f5f0e1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fr-FR" sz="1400" spc="-1" strike="noStrike">
                <a:solidFill>
                  <a:srgbClr val="000000"/>
                </a:solidFill>
                <a:latin typeface="Titillium Web"/>
              </a:rPr>
              <a:t>GrosseCourgedu93</a:t>
            </a:r>
            <a:endParaRPr b="0" lang="fr-FR" sz="1400" spc="-1" strike="noStrike">
              <a:latin typeface="Arial"/>
            </a:endParaRPr>
          </a:p>
        </p:txBody>
      </p:sp>
      <p:sp>
        <p:nvSpPr>
          <p:cNvPr id="139" name="Connecteur droit 2"/>
          <p:cNvSpPr/>
          <p:nvPr/>
        </p:nvSpPr>
        <p:spPr>
          <a:xfrm>
            <a:off x="3652560" y="380520"/>
            <a:ext cx="2378160" cy="360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40" name="Rectangle 10"/>
          <p:cNvSpPr/>
          <p:nvPr/>
        </p:nvSpPr>
        <p:spPr>
          <a:xfrm>
            <a:off x="0" y="0"/>
            <a:ext cx="2645640" cy="1091880"/>
          </a:xfrm>
          <a:prstGeom prst="rect">
            <a:avLst/>
          </a:prstGeom>
          <a:solidFill>
            <a:srgbClr val="f5f0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1" lang="fr-FR" sz="4000" spc="-1" strike="noStrike">
                <a:solidFill>
                  <a:srgbClr val="3b4d61"/>
                </a:solidFill>
                <a:latin typeface="Titillium Web"/>
              </a:rPr>
              <a:t>LOGO</a:t>
            </a:r>
            <a:endParaRPr b="1" lang="fr-FR" sz="4000" spc="-1" strike="noStrike">
              <a:solidFill>
                <a:srgbClr val="3b4d61"/>
              </a:solidFill>
              <a:latin typeface="Arial"/>
            </a:endParaRPr>
          </a:p>
        </p:txBody>
      </p:sp>
      <p:sp>
        <p:nvSpPr>
          <p:cNvPr id="141" name=""/>
          <p:cNvSpPr/>
          <p:nvPr/>
        </p:nvSpPr>
        <p:spPr>
          <a:xfrm>
            <a:off x="3420360" y="900360"/>
            <a:ext cx="7920000" cy="719640"/>
          </a:xfrm>
          <a:custGeom>
            <a:avLst/>
            <a:gdLst/>
            <a:ahLst/>
            <a:rect l="l" t="t" r="r" b="b"/>
            <a:pathLst>
              <a:path w="237611" h="21600">
                <a:moveTo>
                  <a:pt x="10800" y="0"/>
                </a:moveTo>
                <a:arcTo wR="10800" hR="10800" stAng="16200000" swAng="-5400000"/>
                <a:lnTo>
                  <a:pt x="0" y="10800"/>
                </a:lnTo>
                <a:arcTo wR="10800" hR="10800" stAng="10800000" swAng="-5400000"/>
                <a:lnTo>
                  <a:pt x="226811" y="21600"/>
                </a:lnTo>
                <a:arcTo wR="205211" hR="10800" stAng="5400000" swAng="5400000"/>
                <a:lnTo>
                  <a:pt x="21600" y="10800"/>
                </a:lnTo>
                <a:arcTo wR="205211" hR="10800" stAng="10800000" swAng="5400000"/>
                <a:close/>
              </a:path>
            </a:pathLst>
          </a:custGeom>
          <a:solidFill>
            <a:srgbClr val="1e3d59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buNone/>
            </a:pPr>
            <a:r>
              <a:rPr b="1" lang="fr-FR" sz="2000" spc="-1" strike="noStrike">
                <a:solidFill>
                  <a:srgbClr val="f5f0e1"/>
                </a:solidFill>
                <a:latin typeface="Arial"/>
              </a:rPr>
              <a:t>Avatar</a:t>
            </a:r>
            <a:endParaRPr b="1" lang="fr-FR" sz="2000" spc="-1" strike="noStrike">
              <a:solidFill>
                <a:srgbClr val="f5f0e1"/>
              </a:solidFill>
              <a:latin typeface="Arial"/>
            </a:endParaRPr>
          </a:p>
        </p:txBody>
      </p:sp>
      <p:sp>
        <p:nvSpPr>
          <p:cNvPr id="142" name=""/>
          <p:cNvSpPr/>
          <p:nvPr/>
        </p:nvSpPr>
        <p:spPr>
          <a:xfrm>
            <a:off x="180000" y="1260000"/>
            <a:ext cx="2340000" cy="2160000"/>
          </a:xfrm>
          <a:custGeom>
            <a:avLst/>
            <a:gdLst/>
            <a:ahLst/>
            <a:rect l="l" t="t" r="r" b="b"/>
            <a:pathLst>
              <a:path w="23400" h="21600">
                <a:moveTo>
                  <a:pt x="2766" y="0"/>
                </a:moveTo>
                <a:arcTo wR="2766" hR="2766" stAng="16200000" swAng="-5400000"/>
                <a:lnTo>
                  <a:pt x="0" y="18834"/>
                </a:lnTo>
                <a:arcTo wR="2766" hR="2766" stAng="10800000" swAng="-5400000"/>
                <a:lnTo>
                  <a:pt x="20634" y="21600"/>
                </a:lnTo>
                <a:arcTo wR="966" hR="2766" stAng="5400000" swAng="-5400000"/>
                <a:lnTo>
                  <a:pt x="21600" y="2766"/>
                </a:lnTo>
                <a:arcTo wR="966" hR="2766" stAng="0" swAng="-5400000"/>
                <a:close/>
              </a:path>
            </a:pathLst>
          </a:custGeom>
          <a:solidFill>
            <a:srgbClr val="f5f0e1">
              <a:alpha val="8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43" name=""/>
          <p:cNvSpPr/>
          <p:nvPr/>
        </p:nvSpPr>
        <p:spPr>
          <a:xfrm>
            <a:off x="408600" y="1397520"/>
            <a:ext cx="1882800" cy="342000"/>
          </a:xfrm>
          <a:custGeom>
            <a:avLst/>
            <a:gdLst/>
            <a:ahLst/>
            <a:rect l="l" t="t" r="r" b="b"/>
            <a:pathLst>
              <a:path w="118811" h="21600">
                <a:moveTo>
                  <a:pt x="3460" y="0"/>
                </a:moveTo>
                <a:arcTo wR="3460" hR="3460" stAng="16200000" swAng="-5400000"/>
                <a:lnTo>
                  <a:pt x="0" y="18140"/>
                </a:lnTo>
                <a:arcTo wR="3460" hR="3460" stAng="10800000" swAng="-5400000"/>
                <a:lnTo>
                  <a:pt x="115352" y="21600"/>
                </a:lnTo>
                <a:arcTo wR="93752" hR="3460" stAng="5400000" swAng="5400000"/>
                <a:lnTo>
                  <a:pt x="21600" y="3460"/>
                </a:lnTo>
                <a:arcTo wR="93752" hR="3460" stAng="10800000" swAng="5400000"/>
                <a:close/>
              </a:path>
            </a:pathLst>
          </a:custGeom>
          <a:solidFill>
            <a:srgbClr val="1e3d59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buNone/>
            </a:pPr>
            <a:r>
              <a:rPr b="1" lang="fr-FR" sz="1400" spc="-1" strike="noStrike">
                <a:solidFill>
                  <a:srgbClr val="f5f0e1"/>
                </a:solidFill>
                <a:latin typeface="Arial"/>
              </a:rPr>
              <a:t>Page Utilisateur</a:t>
            </a:r>
            <a:endParaRPr b="1" lang="fr-FR" sz="1400" spc="-1" strike="noStrike">
              <a:solidFill>
                <a:srgbClr val="f5f0e1"/>
              </a:solidFill>
              <a:latin typeface="Arial"/>
            </a:endParaRPr>
          </a:p>
        </p:txBody>
      </p:sp>
      <p:sp>
        <p:nvSpPr>
          <p:cNvPr id="144" name=""/>
          <p:cNvSpPr/>
          <p:nvPr/>
        </p:nvSpPr>
        <p:spPr>
          <a:xfrm>
            <a:off x="408960" y="1757520"/>
            <a:ext cx="1882800" cy="342000"/>
          </a:xfrm>
          <a:custGeom>
            <a:avLst/>
            <a:gdLst/>
            <a:ahLst/>
            <a:rect l="l" t="t" r="r" b="b"/>
            <a:pathLst>
              <a:path w="118811" h="21600">
                <a:moveTo>
                  <a:pt x="3460" y="0"/>
                </a:moveTo>
                <a:arcTo wR="3460" hR="3460" stAng="16200000" swAng="-5400000"/>
                <a:lnTo>
                  <a:pt x="0" y="18140"/>
                </a:lnTo>
                <a:arcTo wR="3460" hR="3460" stAng="10800000" swAng="-5400000"/>
                <a:lnTo>
                  <a:pt x="115352" y="21600"/>
                </a:lnTo>
                <a:arcTo wR="93752" hR="3460" stAng="5400000" swAng="5400000"/>
                <a:lnTo>
                  <a:pt x="21600" y="3460"/>
                </a:lnTo>
                <a:arcTo wR="93752" hR="3460" stAng="10800000" swAng="5400000"/>
                <a:close/>
              </a:path>
            </a:pathLst>
          </a:custGeom>
          <a:solidFill>
            <a:srgbClr val="1e3d59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buNone/>
            </a:pPr>
            <a:r>
              <a:rPr b="1" lang="fr-FR" sz="1400" spc="-1" strike="noStrike">
                <a:solidFill>
                  <a:srgbClr val="f5f0e1"/>
                </a:solidFill>
                <a:latin typeface="Arial"/>
              </a:rPr>
              <a:t>Craft</a:t>
            </a:r>
            <a:endParaRPr b="1" lang="fr-FR" sz="1400" spc="-1" strike="noStrike">
              <a:solidFill>
                <a:srgbClr val="f5f0e1"/>
              </a:solidFill>
              <a:latin typeface="Arial"/>
            </a:endParaRPr>
          </a:p>
        </p:txBody>
      </p:sp>
      <p:sp>
        <p:nvSpPr>
          <p:cNvPr id="145" name=""/>
          <p:cNvSpPr/>
          <p:nvPr/>
        </p:nvSpPr>
        <p:spPr>
          <a:xfrm>
            <a:off x="408600" y="2117880"/>
            <a:ext cx="1882800" cy="342000"/>
          </a:xfrm>
          <a:custGeom>
            <a:avLst/>
            <a:gdLst/>
            <a:ahLst/>
            <a:rect l="l" t="t" r="r" b="b"/>
            <a:pathLst>
              <a:path w="118811" h="21600">
                <a:moveTo>
                  <a:pt x="3460" y="0"/>
                </a:moveTo>
                <a:arcTo wR="3460" hR="3460" stAng="16200000" swAng="-5400000"/>
                <a:lnTo>
                  <a:pt x="0" y="18140"/>
                </a:lnTo>
                <a:arcTo wR="3460" hR="3460" stAng="10800000" swAng="-5400000"/>
                <a:lnTo>
                  <a:pt x="115352" y="21600"/>
                </a:lnTo>
                <a:arcTo wR="93752" hR="3460" stAng="5400000" swAng="5400000"/>
                <a:lnTo>
                  <a:pt x="21600" y="3460"/>
                </a:lnTo>
                <a:arcTo wR="93752" hR="3460" stAng="10800000" swAng="5400000"/>
                <a:close/>
              </a:path>
            </a:pathLst>
          </a:custGeom>
          <a:solidFill>
            <a:srgbClr val="1e3d59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buNone/>
            </a:pPr>
            <a:r>
              <a:rPr b="1" lang="fr-FR" sz="1400" spc="-1" strike="noStrike">
                <a:solidFill>
                  <a:srgbClr val="f5f0e1"/>
                </a:solidFill>
                <a:latin typeface="Arial"/>
              </a:rPr>
              <a:t>Marché</a:t>
            </a:r>
            <a:endParaRPr b="1" lang="fr-FR" sz="1400" spc="-1" strike="noStrike">
              <a:solidFill>
                <a:srgbClr val="f5f0e1"/>
              </a:solidFill>
              <a:latin typeface="Arial"/>
            </a:endParaRPr>
          </a:p>
        </p:txBody>
      </p:sp>
      <p:sp>
        <p:nvSpPr>
          <p:cNvPr id="146" name=""/>
          <p:cNvSpPr/>
          <p:nvPr/>
        </p:nvSpPr>
        <p:spPr>
          <a:xfrm>
            <a:off x="408960" y="2478240"/>
            <a:ext cx="1882800" cy="342000"/>
          </a:xfrm>
          <a:custGeom>
            <a:avLst/>
            <a:gdLst/>
            <a:ahLst/>
            <a:rect l="l" t="t" r="r" b="b"/>
            <a:pathLst>
              <a:path w="118811" h="21600">
                <a:moveTo>
                  <a:pt x="3460" y="0"/>
                </a:moveTo>
                <a:arcTo wR="3460" hR="3460" stAng="16200000" swAng="-5400000"/>
                <a:lnTo>
                  <a:pt x="0" y="18140"/>
                </a:lnTo>
                <a:arcTo wR="3460" hR="3460" stAng="10800000" swAng="-5400000"/>
                <a:lnTo>
                  <a:pt x="115352" y="21600"/>
                </a:lnTo>
                <a:arcTo wR="93752" hR="3460" stAng="5400000" swAng="5400000"/>
                <a:lnTo>
                  <a:pt x="21600" y="3460"/>
                </a:lnTo>
                <a:arcTo wR="93752" hR="3460" stAng="10800000" swAng="5400000"/>
                <a:close/>
              </a:path>
            </a:pathLst>
          </a:custGeom>
          <a:solidFill>
            <a:srgbClr val="1e3d59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buNone/>
            </a:pPr>
            <a:r>
              <a:rPr b="1" lang="fr-FR" sz="1400" spc="-1" strike="noStrike">
                <a:solidFill>
                  <a:srgbClr val="f5f0e1"/>
                </a:solidFill>
                <a:latin typeface="Arial"/>
              </a:rPr>
              <a:t>Galerie</a:t>
            </a:r>
            <a:endParaRPr b="1" lang="fr-FR" sz="1400" spc="-1" strike="noStrike">
              <a:solidFill>
                <a:srgbClr val="f5f0e1"/>
              </a:solidFill>
              <a:latin typeface="Arial"/>
            </a:endParaRPr>
          </a:p>
        </p:txBody>
      </p:sp>
      <p:sp>
        <p:nvSpPr>
          <p:cNvPr id="147" name=""/>
          <p:cNvSpPr/>
          <p:nvPr/>
        </p:nvSpPr>
        <p:spPr>
          <a:xfrm>
            <a:off x="409320" y="2838600"/>
            <a:ext cx="1882800" cy="342000"/>
          </a:xfrm>
          <a:custGeom>
            <a:avLst/>
            <a:gdLst/>
            <a:ahLst/>
            <a:rect l="l" t="t" r="r" b="b"/>
            <a:pathLst>
              <a:path w="118811" h="21600">
                <a:moveTo>
                  <a:pt x="3460" y="0"/>
                </a:moveTo>
                <a:arcTo wR="3460" hR="3460" stAng="16200000" swAng="-5400000"/>
                <a:lnTo>
                  <a:pt x="0" y="18140"/>
                </a:lnTo>
                <a:arcTo wR="3460" hR="3460" stAng="10800000" swAng="-5400000"/>
                <a:lnTo>
                  <a:pt x="115352" y="21600"/>
                </a:lnTo>
                <a:arcTo wR="93752" hR="3460" stAng="5400000" swAng="5400000"/>
                <a:lnTo>
                  <a:pt x="21600" y="3460"/>
                </a:lnTo>
                <a:arcTo wR="93752" hR="3460" stAng="10800000" swAng="5400000"/>
                <a:close/>
              </a:path>
            </a:pathLst>
          </a:custGeom>
          <a:solidFill>
            <a:srgbClr val="1e3d59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buNone/>
            </a:pPr>
            <a:r>
              <a:rPr b="1" lang="fr-FR" sz="1400" spc="-1" strike="noStrike">
                <a:solidFill>
                  <a:srgbClr val="f5f0e1"/>
                </a:solidFill>
                <a:latin typeface="Arial"/>
              </a:rPr>
              <a:t>Jeux</a:t>
            </a:r>
            <a:endParaRPr b="1" lang="fr-FR" sz="1400" spc="-1" strike="noStrike">
              <a:solidFill>
                <a:srgbClr val="f5f0e1"/>
              </a:solidFill>
              <a:latin typeface="Arial"/>
            </a:endParaRPr>
          </a:p>
        </p:txBody>
      </p:sp>
      <p:sp>
        <p:nvSpPr>
          <p:cNvPr id="148" name=""/>
          <p:cNvSpPr/>
          <p:nvPr/>
        </p:nvSpPr>
        <p:spPr>
          <a:xfrm>
            <a:off x="3420000" y="1620360"/>
            <a:ext cx="7920000" cy="719640"/>
          </a:xfrm>
          <a:custGeom>
            <a:avLst/>
            <a:gdLst/>
            <a:ahLst/>
            <a:rect l="l" t="t" r="r" b="b"/>
            <a:pathLst>
              <a:path w="237611" h="21600">
                <a:moveTo>
                  <a:pt x="10800" y="0"/>
                </a:moveTo>
                <a:arcTo wR="10800" hR="10800" stAng="16200000" swAng="-5400000"/>
                <a:lnTo>
                  <a:pt x="0" y="10800"/>
                </a:lnTo>
                <a:arcTo wR="10800" hR="10800" stAng="10800000" swAng="-5400000"/>
                <a:lnTo>
                  <a:pt x="226811" y="21600"/>
                </a:lnTo>
                <a:arcTo wR="205211" hR="10800" stAng="5400000" swAng="5400000"/>
                <a:lnTo>
                  <a:pt x="21600" y="10800"/>
                </a:lnTo>
                <a:arcTo wR="205211" hR="10800" stAng="10800000" swAng="5400000"/>
                <a:close/>
              </a:path>
            </a:pathLst>
          </a:custGeom>
          <a:solidFill>
            <a:srgbClr val="1e3d59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buNone/>
            </a:pPr>
            <a:r>
              <a:rPr b="1" lang="fr-FR" sz="2000" spc="-1" strike="noStrike">
                <a:solidFill>
                  <a:srgbClr val="f5f0e1"/>
                </a:solidFill>
                <a:latin typeface="Arial"/>
              </a:rPr>
              <a:t>Inventaire</a:t>
            </a:r>
            <a:endParaRPr b="1" lang="fr-FR" sz="2000" spc="-1" strike="noStrike">
              <a:solidFill>
                <a:srgbClr val="f5f0e1"/>
              </a:solidFill>
              <a:latin typeface="Arial"/>
            </a:endParaRPr>
          </a:p>
        </p:txBody>
      </p:sp>
      <p:sp>
        <p:nvSpPr>
          <p:cNvPr id="149" name=""/>
          <p:cNvSpPr/>
          <p:nvPr/>
        </p:nvSpPr>
        <p:spPr>
          <a:xfrm>
            <a:off x="8460360" y="3060000"/>
            <a:ext cx="2159640" cy="1080000"/>
          </a:xfrm>
          <a:prstGeom prst="flowChartAlternateProcess">
            <a:avLst/>
          </a:prstGeom>
          <a:solidFill>
            <a:srgbClr val="ffb66c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buNone/>
            </a:pPr>
            <a:r>
              <a:rPr b="1" lang="fr-FR" sz="1200" spc="-1" strike="noStrike">
                <a:solidFill>
                  <a:srgbClr val="333333"/>
                </a:solidFill>
                <a:latin typeface="Arial"/>
              </a:rPr>
              <a:t>- Définir avatar principal</a:t>
            </a:r>
            <a:endParaRPr b="1" lang="fr-FR" sz="1200" spc="-1" strike="noStrike">
              <a:solidFill>
                <a:srgbClr val="333333"/>
              </a:solidFill>
              <a:latin typeface="Arial"/>
            </a:endParaRPr>
          </a:p>
          <a:p>
            <a:pPr algn="ctr">
              <a:buNone/>
            </a:pPr>
            <a:r>
              <a:rPr b="1" lang="fr-FR" sz="1200" spc="-1" strike="noStrike">
                <a:solidFill>
                  <a:srgbClr val="333333"/>
                </a:solidFill>
                <a:latin typeface="Arial"/>
              </a:rPr>
              <a:t>- Boutons mettre/enlever dans le shop → prix</a:t>
            </a:r>
            <a:endParaRPr b="1" lang="fr-FR" sz="1200" spc="-1" strike="noStrike">
              <a:solidFill>
                <a:srgbClr val="333333"/>
              </a:solidFill>
              <a:latin typeface="Arial"/>
            </a:endParaRPr>
          </a:p>
        </p:txBody>
      </p:sp>
      <p:sp>
        <p:nvSpPr>
          <p:cNvPr id="150" name=""/>
          <p:cNvSpPr/>
          <p:nvPr/>
        </p:nvSpPr>
        <p:spPr>
          <a:xfrm>
            <a:off x="5075640" y="2232000"/>
            <a:ext cx="1259640" cy="359640"/>
          </a:xfrm>
          <a:custGeom>
            <a:avLst/>
            <a:gdLst/>
            <a:ahLst/>
            <a:rect l="l" t="t" r="r" b="b"/>
            <a:pathLst>
              <a:path w="75600" h="21600">
                <a:moveTo>
                  <a:pt x="6077" y="0"/>
                </a:moveTo>
                <a:arcTo wR="6077" hR="6077" stAng="16200000" swAng="-5400000"/>
                <a:lnTo>
                  <a:pt x="0" y="15523"/>
                </a:lnTo>
                <a:arcTo wR="6077" hR="6077" stAng="10800000" swAng="-5400000"/>
                <a:lnTo>
                  <a:pt x="69523" y="21600"/>
                </a:lnTo>
                <a:arcTo wR="47923" hR="6077" stAng="5400000" swAng="5400000"/>
                <a:lnTo>
                  <a:pt x="21600" y="6077"/>
                </a:lnTo>
                <a:arcTo wR="47923" hR="6077" stAng="10800000" swAng="5400000"/>
                <a:close/>
              </a:path>
            </a:pathLst>
          </a:custGeom>
          <a:solidFill>
            <a:srgbClr val="1e3d59">
              <a:alpha val="5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buNone/>
            </a:pPr>
            <a:r>
              <a:rPr b="1" lang="fr-FR" sz="1200" spc="-1" strike="noStrike">
                <a:solidFill>
                  <a:srgbClr val="f5f0e1"/>
                </a:solidFill>
                <a:latin typeface="Arial"/>
              </a:rPr>
              <a:t>Corps</a:t>
            </a:r>
            <a:endParaRPr b="1" lang="fr-FR" sz="1200" spc="-1" strike="noStrike">
              <a:solidFill>
                <a:srgbClr val="f5f0e1"/>
              </a:solidFill>
              <a:latin typeface="Arial"/>
            </a:endParaRPr>
          </a:p>
        </p:txBody>
      </p:sp>
      <p:sp>
        <p:nvSpPr>
          <p:cNvPr id="151" name=""/>
          <p:cNvSpPr/>
          <p:nvPr/>
        </p:nvSpPr>
        <p:spPr>
          <a:xfrm>
            <a:off x="6335280" y="2232000"/>
            <a:ext cx="1259640" cy="359640"/>
          </a:xfrm>
          <a:custGeom>
            <a:avLst/>
            <a:gdLst/>
            <a:ahLst/>
            <a:rect l="l" t="t" r="r" b="b"/>
            <a:pathLst>
              <a:path w="75600" h="21600">
                <a:moveTo>
                  <a:pt x="6077" y="0"/>
                </a:moveTo>
                <a:arcTo wR="6077" hR="6077" stAng="16200000" swAng="-5400000"/>
                <a:lnTo>
                  <a:pt x="0" y="15523"/>
                </a:lnTo>
                <a:arcTo wR="6077" hR="6077" stAng="10800000" swAng="-5400000"/>
                <a:lnTo>
                  <a:pt x="69523" y="21600"/>
                </a:lnTo>
                <a:arcTo wR="47923" hR="6077" stAng="5400000" swAng="5400000"/>
                <a:lnTo>
                  <a:pt x="21600" y="6077"/>
                </a:lnTo>
                <a:arcTo wR="47923" hR="6077" stAng="10800000" swAng="5400000"/>
                <a:close/>
              </a:path>
            </a:pathLst>
          </a:custGeom>
          <a:solidFill>
            <a:srgbClr val="1e3d59">
              <a:alpha val="5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buNone/>
            </a:pPr>
            <a:r>
              <a:rPr b="1" lang="fr-FR" sz="1200" spc="-1" strike="noStrike">
                <a:solidFill>
                  <a:srgbClr val="f5f0e1"/>
                </a:solidFill>
                <a:latin typeface="Arial"/>
              </a:rPr>
              <a:t>Bras</a:t>
            </a:r>
            <a:endParaRPr b="1" lang="fr-FR" sz="1200" spc="-1" strike="noStrike">
              <a:solidFill>
                <a:srgbClr val="f5f0e1"/>
              </a:solidFill>
              <a:latin typeface="Arial"/>
            </a:endParaRPr>
          </a:p>
        </p:txBody>
      </p:sp>
      <p:sp>
        <p:nvSpPr>
          <p:cNvPr id="152" name=""/>
          <p:cNvSpPr/>
          <p:nvPr/>
        </p:nvSpPr>
        <p:spPr>
          <a:xfrm flipV="1" rot="16200000">
            <a:off x="10909080" y="3223080"/>
            <a:ext cx="681840" cy="72000"/>
          </a:xfrm>
          <a:custGeom>
            <a:avLst/>
            <a:gdLst/>
            <a:ahLst/>
            <a:rect l="l" t="t" r="r" b="b"/>
            <a:pathLst>
              <a:path w="203642" h="21600">
                <a:moveTo>
                  <a:pt x="9130" y="0"/>
                </a:moveTo>
                <a:arcTo wR="9130" hR="9130" stAng="16200000" swAng="-5400000"/>
                <a:lnTo>
                  <a:pt x="0" y="12470"/>
                </a:lnTo>
                <a:arcTo wR="9130" hR="9130" stAng="10800000" swAng="-5400000"/>
                <a:lnTo>
                  <a:pt x="194512" y="21600"/>
                </a:lnTo>
                <a:arcTo wR="172912" hR="9130" stAng="5400000" swAng="5400000"/>
                <a:lnTo>
                  <a:pt x="21600" y="9130"/>
                </a:lnTo>
                <a:arcTo wR="172912" hR="9130" stAng="10800000" swAng="5400000"/>
                <a:close/>
              </a:path>
            </a:pathLst>
          </a:custGeom>
          <a:solidFill>
            <a:srgbClr val="1e3d59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153" name="" descr=""/>
          <p:cNvPicPr/>
          <p:nvPr/>
        </p:nvPicPr>
        <p:blipFill>
          <a:blip r:embed="rId5"/>
          <a:stretch/>
        </p:blipFill>
        <p:spPr>
          <a:xfrm>
            <a:off x="9612000" y="91080"/>
            <a:ext cx="180000" cy="180000"/>
          </a:xfrm>
          <a:prstGeom prst="rect">
            <a:avLst/>
          </a:prstGeom>
          <a:ln w="0">
            <a:noFill/>
          </a:ln>
        </p:spPr>
      </p:pic>
      <p:sp>
        <p:nvSpPr>
          <p:cNvPr id="154" name=""/>
          <p:cNvSpPr/>
          <p:nvPr/>
        </p:nvSpPr>
        <p:spPr>
          <a:xfrm>
            <a:off x="3816360" y="2232000"/>
            <a:ext cx="1259640" cy="359640"/>
          </a:xfrm>
          <a:custGeom>
            <a:avLst/>
            <a:gdLst/>
            <a:ahLst/>
            <a:rect l="l" t="t" r="r" b="b"/>
            <a:pathLst>
              <a:path w="75600" h="21600">
                <a:moveTo>
                  <a:pt x="6077" y="0"/>
                </a:moveTo>
                <a:arcTo wR="6077" hR="6077" stAng="16200000" swAng="-5400000"/>
                <a:lnTo>
                  <a:pt x="0" y="15523"/>
                </a:lnTo>
                <a:arcTo wR="6077" hR="6077" stAng="10800000" swAng="-5400000"/>
                <a:lnTo>
                  <a:pt x="69523" y="21600"/>
                </a:lnTo>
                <a:arcTo wR="47923" hR="6077" stAng="5400000" swAng="5400000"/>
                <a:lnTo>
                  <a:pt x="21600" y="6077"/>
                </a:lnTo>
                <a:arcTo wR="47923" hR="6077" stAng="10800000" swAng="5400000"/>
                <a:close/>
              </a:path>
            </a:pathLst>
          </a:custGeom>
          <a:solidFill>
            <a:srgbClr val="1e3d59">
              <a:alpha val="5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buNone/>
            </a:pPr>
            <a:r>
              <a:rPr b="1" lang="fr-FR" sz="1200" spc="-1" strike="noStrike">
                <a:solidFill>
                  <a:srgbClr val="f5f0e1"/>
                </a:solidFill>
                <a:latin typeface="Arial"/>
              </a:rPr>
              <a:t>Têtes</a:t>
            </a:r>
            <a:endParaRPr b="1" lang="fr-FR" sz="1200" spc="-1" strike="noStrike">
              <a:solidFill>
                <a:srgbClr val="f5f0e1"/>
              </a:solidFill>
              <a:latin typeface="Arial"/>
            </a:endParaRPr>
          </a:p>
        </p:txBody>
      </p:sp>
      <p:sp>
        <p:nvSpPr>
          <p:cNvPr id="155" name=""/>
          <p:cNvSpPr/>
          <p:nvPr/>
        </p:nvSpPr>
        <p:spPr>
          <a:xfrm>
            <a:off x="4204080" y="3021840"/>
            <a:ext cx="240120" cy="240120"/>
          </a:xfrm>
          <a:prstGeom prst="ellipse">
            <a:avLst/>
          </a:prstGeom>
          <a:solidFill>
            <a:srgbClr val="1e3d59">
              <a:alpha val="80000"/>
            </a:srgbClr>
          </a:solidFill>
          <a:ln w="36000">
            <a:solidFill>
              <a:srgbClr val="80008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56" name=""/>
          <p:cNvSpPr/>
          <p:nvPr/>
        </p:nvSpPr>
        <p:spPr>
          <a:xfrm>
            <a:off x="4204080" y="3321720"/>
            <a:ext cx="240120" cy="360000"/>
          </a:xfrm>
          <a:prstGeom prst="flowChartManualOperation">
            <a:avLst/>
          </a:prstGeom>
          <a:solidFill>
            <a:srgbClr val="1e3d59">
              <a:alpha val="80000"/>
            </a:srgbClr>
          </a:solidFill>
          <a:ln w="36000">
            <a:solidFill>
              <a:srgbClr val="2535d4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57" name=""/>
          <p:cNvSpPr/>
          <p:nvPr/>
        </p:nvSpPr>
        <p:spPr>
          <a:xfrm rot="7374600">
            <a:off x="3901320" y="3484080"/>
            <a:ext cx="359640" cy="60120"/>
          </a:xfrm>
          <a:prstGeom prst="flowChartInputOutput">
            <a:avLst/>
          </a:prstGeom>
          <a:solidFill>
            <a:srgbClr val="1e3d59">
              <a:alpha val="80000"/>
            </a:srgbClr>
          </a:solidFill>
          <a:ln w="36000">
            <a:solidFill>
              <a:srgbClr val="069a2e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58" name=""/>
          <p:cNvSpPr/>
          <p:nvPr/>
        </p:nvSpPr>
        <p:spPr>
          <a:xfrm flipH="1" rot="14225400">
            <a:off x="4386960" y="3484440"/>
            <a:ext cx="359640" cy="59760"/>
          </a:xfrm>
          <a:prstGeom prst="flowChartInputOutput">
            <a:avLst/>
          </a:prstGeom>
          <a:solidFill>
            <a:srgbClr val="1e3d59">
              <a:alpha val="80000"/>
            </a:srgbClr>
          </a:solidFill>
          <a:ln w="36000">
            <a:solidFill>
              <a:srgbClr val="069a2e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59" name=""/>
          <p:cNvSpPr/>
          <p:nvPr/>
        </p:nvSpPr>
        <p:spPr>
          <a:xfrm rot="3986400">
            <a:off x="4246560" y="3819240"/>
            <a:ext cx="414360" cy="59760"/>
          </a:xfrm>
          <a:prstGeom prst="flowChartInputOutput">
            <a:avLst/>
          </a:prstGeom>
          <a:solidFill>
            <a:srgbClr val="1e3d59">
              <a:alpha val="80000"/>
            </a:srgbClr>
          </a:solidFill>
          <a:ln w="36000">
            <a:solidFill>
              <a:srgbClr val="2535d4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60" name=""/>
          <p:cNvSpPr/>
          <p:nvPr/>
        </p:nvSpPr>
        <p:spPr>
          <a:xfrm flipH="1" rot="17613600">
            <a:off x="3964680" y="3819240"/>
            <a:ext cx="414360" cy="59760"/>
          </a:xfrm>
          <a:prstGeom prst="flowChartInputOutput">
            <a:avLst/>
          </a:prstGeom>
          <a:solidFill>
            <a:srgbClr val="1e3d59">
              <a:alpha val="80000"/>
            </a:srgbClr>
          </a:solidFill>
          <a:ln w="36000">
            <a:solidFill>
              <a:srgbClr val="ffff38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61" name=""/>
          <p:cNvSpPr/>
          <p:nvPr/>
        </p:nvSpPr>
        <p:spPr>
          <a:xfrm>
            <a:off x="5644080" y="3021840"/>
            <a:ext cx="240120" cy="240120"/>
          </a:xfrm>
          <a:prstGeom prst="ellipse">
            <a:avLst/>
          </a:prstGeom>
          <a:solidFill>
            <a:srgbClr val="1e3d59">
              <a:alpha val="80000"/>
            </a:srgbClr>
          </a:solidFill>
          <a:ln w="36000">
            <a:solidFill>
              <a:srgbClr val="069a2e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62" name=""/>
          <p:cNvSpPr/>
          <p:nvPr/>
        </p:nvSpPr>
        <p:spPr>
          <a:xfrm>
            <a:off x="5644080" y="3321720"/>
            <a:ext cx="240120" cy="360000"/>
          </a:xfrm>
          <a:prstGeom prst="flowChartManualOperation">
            <a:avLst/>
          </a:prstGeom>
          <a:solidFill>
            <a:srgbClr val="1e3d59">
              <a:alpha val="80000"/>
            </a:srgbClr>
          </a:solidFill>
          <a:ln w="36000">
            <a:solidFill>
              <a:srgbClr val="80008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63" name=""/>
          <p:cNvSpPr/>
          <p:nvPr/>
        </p:nvSpPr>
        <p:spPr>
          <a:xfrm rot="7374600">
            <a:off x="5341320" y="3484080"/>
            <a:ext cx="359640" cy="60120"/>
          </a:xfrm>
          <a:prstGeom prst="flowChartInputOutput">
            <a:avLst/>
          </a:prstGeom>
          <a:solidFill>
            <a:srgbClr val="1e3d59">
              <a:alpha val="80000"/>
            </a:srgbClr>
          </a:solidFill>
          <a:ln w="36000">
            <a:solidFill>
              <a:srgbClr val="069a2e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64" name=""/>
          <p:cNvSpPr/>
          <p:nvPr/>
        </p:nvSpPr>
        <p:spPr>
          <a:xfrm flipH="1" rot="14225400">
            <a:off x="5826960" y="3484440"/>
            <a:ext cx="359640" cy="59760"/>
          </a:xfrm>
          <a:prstGeom prst="flowChartInputOutput">
            <a:avLst/>
          </a:prstGeom>
          <a:solidFill>
            <a:srgbClr val="1e3d59">
              <a:alpha val="80000"/>
            </a:srgbClr>
          </a:solidFill>
          <a:ln w="36000">
            <a:solidFill>
              <a:srgbClr val="069a2e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65" name=""/>
          <p:cNvSpPr/>
          <p:nvPr/>
        </p:nvSpPr>
        <p:spPr>
          <a:xfrm rot="3986400">
            <a:off x="5686560" y="3819240"/>
            <a:ext cx="414360" cy="59760"/>
          </a:xfrm>
          <a:prstGeom prst="flowChartInputOutput">
            <a:avLst/>
          </a:prstGeom>
          <a:solidFill>
            <a:srgbClr val="1e3d59">
              <a:alpha val="80000"/>
            </a:srgbClr>
          </a:solidFill>
          <a:ln w="36000">
            <a:solidFill>
              <a:srgbClr val="2535d4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66" name=""/>
          <p:cNvSpPr/>
          <p:nvPr/>
        </p:nvSpPr>
        <p:spPr>
          <a:xfrm flipH="1" rot="17613600">
            <a:off x="5404680" y="3819240"/>
            <a:ext cx="414360" cy="59760"/>
          </a:xfrm>
          <a:prstGeom prst="flowChartInputOutput">
            <a:avLst/>
          </a:prstGeom>
          <a:solidFill>
            <a:srgbClr val="1e3d59">
              <a:alpha val="80000"/>
            </a:srgbClr>
          </a:solidFill>
          <a:ln w="36000">
            <a:solidFill>
              <a:srgbClr val="80008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67" name=""/>
          <p:cNvSpPr/>
          <p:nvPr/>
        </p:nvSpPr>
        <p:spPr>
          <a:xfrm>
            <a:off x="7084080" y="3021840"/>
            <a:ext cx="240120" cy="240120"/>
          </a:xfrm>
          <a:prstGeom prst="ellipse">
            <a:avLst/>
          </a:prstGeom>
          <a:solidFill>
            <a:srgbClr val="1e3d59">
              <a:alpha val="80000"/>
            </a:srgbClr>
          </a:solidFill>
          <a:ln w="36000">
            <a:solidFill>
              <a:srgbClr val="069a2e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68" name=""/>
          <p:cNvSpPr/>
          <p:nvPr/>
        </p:nvSpPr>
        <p:spPr>
          <a:xfrm>
            <a:off x="7084080" y="3321720"/>
            <a:ext cx="240120" cy="360000"/>
          </a:xfrm>
          <a:prstGeom prst="flowChartManualOperation">
            <a:avLst/>
          </a:prstGeom>
          <a:solidFill>
            <a:srgbClr val="1e3d59">
              <a:alpha val="80000"/>
            </a:srgbClr>
          </a:solidFill>
          <a:ln w="36000">
            <a:solidFill>
              <a:srgbClr val="2535d4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69" name=""/>
          <p:cNvSpPr/>
          <p:nvPr/>
        </p:nvSpPr>
        <p:spPr>
          <a:xfrm rot="7374600">
            <a:off x="6781320" y="3484080"/>
            <a:ext cx="359640" cy="60120"/>
          </a:xfrm>
          <a:prstGeom prst="flowChartInputOutput">
            <a:avLst/>
          </a:prstGeom>
          <a:solidFill>
            <a:srgbClr val="1e3d59">
              <a:alpha val="80000"/>
            </a:srgbClr>
          </a:solidFill>
          <a:ln w="36000">
            <a:solidFill>
              <a:srgbClr val="069a2e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70" name=""/>
          <p:cNvSpPr/>
          <p:nvPr/>
        </p:nvSpPr>
        <p:spPr>
          <a:xfrm flipH="1" rot="14225400">
            <a:off x="7266960" y="3484440"/>
            <a:ext cx="359640" cy="59760"/>
          </a:xfrm>
          <a:prstGeom prst="flowChartInputOutput">
            <a:avLst/>
          </a:prstGeom>
          <a:solidFill>
            <a:srgbClr val="1e3d59">
              <a:alpha val="80000"/>
            </a:srgbClr>
          </a:solidFill>
          <a:ln w="36000">
            <a:solidFill>
              <a:srgbClr val="069a2e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71" name=""/>
          <p:cNvSpPr/>
          <p:nvPr/>
        </p:nvSpPr>
        <p:spPr>
          <a:xfrm rot="3986400">
            <a:off x="7126560" y="3819240"/>
            <a:ext cx="414360" cy="59760"/>
          </a:xfrm>
          <a:prstGeom prst="flowChartInputOutput">
            <a:avLst/>
          </a:prstGeom>
          <a:solidFill>
            <a:srgbClr val="1e3d59">
              <a:alpha val="80000"/>
            </a:srgbClr>
          </a:solidFill>
          <a:ln w="36000">
            <a:solidFill>
              <a:srgbClr val="2535d4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72" name=""/>
          <p:cNvSpPr/>
          <p:nvPr/>
        </p:nvSpPr>
        <p:spPr>
          <a:xfrm flipH="1" rot="17613600">
            <a:off x="6844680" y="3819240"/>
            <a:ext cx="414360" cy="59760"/>
          </a:xfrm>
          <a:prstGeom prst="flowChartInputOutput">
            <a:avLst/>
          </a:prstGeom>
          <a:solidFill>
            <a:srgbClr val="1e3d59">
              <a:alpha val="80000"/>
            </a:srgbClr>
          </a:solidFill>
          <a:ln w="36000">
            <a:solidFill>
              <a:srgbClr val="069a2e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73" name=""/>
          <p:cNvSpPr/>
          <p:nvPr/>
        </p:nvSpPr>
        <p:spPr>
          <a:xfrm>
            <a:off x="8891640" y="2232000"/>
            <a:ext cx="1259640" cy="359640"/>
          </a:xfrm>
          <a:custGeom>
            <a:avLst/>
            <a:gdLst/>
            <a:ahLst/>
            <a:rect l="l" t="t" r="r" b="b"/>
            <a:pathLst>
              <a:path w="75600" h="21600">
                <a:moveTo>
                  <a:pt x="6077" y="0"/>
                </a:moveTo>
                <a:arcTo wR="6077" hR="6077" stAng="16200000" swAng="-5400000"/>
                <a:lnTo>
                  <a:pt x="0" y="15523"/>
                </a:lnTo>
                <a:arcTo wR="6077" hR="6077" stAng="10800000" swAng="-5400000"/>
                <a:lnTo>
                  <a:pt x="69523" y="21600"/>
                </a:lnTo>
                <a:arcTo wR="47923" hR="6077" stAng="5400000" swAng="5400000"/>
                <a:lnTo>
                  <a:pt x="21600" y="6077"/>
                </a:lnTo>
                <a:arcTo wR="47923" hR="6077" stAng="10800000" swAng="5400000"/>
                <a:close/>
              </a:path>
            </a:pathLst>
          </a:custGeom>
          <a:solidFill>
            <a:srgbClr val="1e3d59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buNone/>
            </a:pPr>
            <a:r>
              <a:rPr b="1" lang="fr-FR" sz="1200" spc="-1" strike="noStrike">
                <a:solidFill>
                  <a:srgbClr val="f5f0e1"/>
                </a:solidFill>
                <a:latin typeface="Arial"/>
              </a:rPr>
              <a:t>Avatar</a:t>
            </a:r>
            <a:endParaRPr b="1" lang="fr-FR" sz="1200" spc="-1" strike="noStrike">
              <a:solidFill>
                <a:srgbClr val="f5f0e1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"/>
          <p:cNvSpPr/>
          <p:nvPr/>
        </p:nvSpPr>
        <p:spPr>
          <a:xfrm>
            <a:off x="3420000" y="1620360"/>
            <a:ext cx="7920000" cy="5039640"/>
          </a:xfrm>
          <a:custGeom>
            <a:avLst/>
            <a:gdLst/>
            <a:ahLst/>
            <a:rect l="l" t="t" r="r" b="b"/>
            <a:pathLst>
              <a:path w="33944" h="21600">
                <a:moveTo>
                  <a:pt x="2179" y="0"/>
                </a:moveTo>
                <a:arcTo wR="2179" hR="2179" stAng="16200000" swAng="-5400000"/>
                <a:lnTo>
                  <a:pt x="0" y="19421"/>
                </a:lnTo>
                <a:arcTo wR="2179" hR="2179" stAng="10800000" swAng="-5400000"/>
                <a:lnTo>
                  <a:pt x="31766" y="21600"/>
                </a:lnTo>
                <a:arcTo wR="10166" hR="2179" stAng="5400000" swAng="5400000"/>
                <a:lnTo>
                  <a:pt x="21600" y="2179"/>
                </a:lnTo>
                <a:arcTo wR="10166" hR="2179" stAng="10800000" swAng="5400000"/>
                <a:close/>
              </a:path>
            </a:pathLst>
          </a:custGeom>
          <a:solidFill>
            <a:srgbClr val="f5f0e1">
              <a:alpha val="80000"/>
            </a:srgbClr>
          </a:solidFill>
          <a:ln w="0"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</p:sp>
      <p:sp>
        <p:nvSpPr>
          <p:cNvPr id="175" name="Rectangle 68"/>
          <p:cNvSpPr/>
          <p:nvPr/>
        </p:nvSpPr>
        <p:spPr>
          <a:xfrm>
            <a:off x="0" y="0"/>
            <a:ext cx="12191760" cy="369360"/>
          </a:xfrm>
          <a:prstGeom prst="rect">
            <a:avLst/>
          </a:prstGeom>
          <a:solidFill>
            <a:srgbClr val="f5f0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76" name="Rectangle 69"/>
          <p:cNvSpPr/>
          <p:nvPr/>
        </p:nvSpPr>
        <p:spPr>
          <a:xfrm>
            <a:off x="0" y="0"/>
            <a:ext cx="12191760" cy="390240"/>
          </a:xfrm>
          <a:prstGeom prst="rect">
            <a:avLst/>
          </a:prstGeom>
          <a:solidFill>
            <a:srgbClr val="f5f0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77" name="Connecteur droit 43"/>
          <p:cNvSpPr/>
          <p:nvPr/>
        </p:nvSpPr>
        <p:spPr>
          <a:xfrm>
            <a:off x="0" y="380880"/>
            <a:ext cx="12191760" cy="360"/>
          </a:xfrm>
          <a:prstGeom prst="line">
            <a:avLst/>
          </a:prstGeom>
          <a:ln>
            <a:solidFill>
              <a:srgbClr val="ffffff">
                <a:lumMod val="75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178" name="Image 85" descr=""/>
          <p:cNvPicPr/>
          <p:nvPr/>
        </p:nvPicPr>
        <p:blipFill>
          <a:blip r:embed="rId1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saturation sat="0"/>
                    </a14:imgEffect>
                  </a14:imgLayer>
                </a14:imgProps>
              </a:ext>
            </a:extLst>
          </a:blip>
          <a:srcRect l="27825" t="31430" r="60893" b="48572"/>
          <a:stretch/>
        </p:blipFill>
        <p:spPr>
          <a:xfrm>
            <a:off x="11883960" y="81000"/>
            <a:ext cx="215640" cy="215640"/>
          </a:xfrm>
          <a:prstGeom prst="rect">
            <a:avLst/>
          </a:prstGeom>
          <a:ln w="3175">
            <a:noFill/>
          </a:ln>
        </p:spPr>
      </p:pic>
      <p:grpSp>
        <p:nvGrpSpPr>
          <p:cNvPr id="179" name="Groupe 65"/>
          <p:cNvGrpSpPr/>
          <p:nvPr/>
        </p:nvGrpSpPr>
        <p:grpSpPr>
          <a:xfrm>
            <a:off x="10143000" y="40320"/>
            <a:ext cx="1418040" cy="272880"/>
            <a:chOff x="10143000" y="40320"/>
            <a:chExt cx="1418040" cy="272880"/>
          </a:xfrm>
        </p:grpSpPr>
        <p:pic>
          <p:nvPicPr>
            <p:cNvPr id="180" name="Image 86" descr=""/>
            <p:cNvPicPr/>
            <p:nvPr/>
          </p:nvPicPr>
          <p:blipFill>
            <a:blip r:embed="rId2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saturation sat="0"/>
                      </a14:imgEffect>
                    </a14:imgLayer>
                  </a14:imgProps>
                </a:ext>
              </a:extLst>
            </a:blip>
            <a:srcRect l="27108" t="31244" r="59779" b="48611"/>
            <a:stretch/>
          </p:blipFill>
          <p:spPr>
            <a:xfrm>
              <a:off x="10143000" y="70200"/>
              <a:ext cx="251640" cy="21744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81" name="ZoneTexte 85"/>
            <p:cNvSpPr/>
            <p:nvPr/>
          </p:nvSpPr>
          <p:spPr>
            <a:xfrm>
              <a:off x="10395000" y="40320"/>
              <a:ext cx="1166040" cy="272880"/>
            </a:xfrm>
            <a:prstGeom prst="rect">
              <a:avLst/>
            </a:prstGeom>
            <a:solidFill>
              <a:srgbClr val="f5f0e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spAutoFit/>
            </a:bodyPr>
            <a:p>
              <a:pPr>
                <a:lnSpc>
                  <a:spcPct val="100000"/>
                </a:lnSpc>
                <a:buNone/>
              </a:pPr>
              <a:r>
                <a:rPr b="0" lang="fr-FR" sz="1200" spc="-1" strike="noStrike">
                  <a:solidFill>
                    <a:srgbClr val="000000"/>
                  </a:solidFill>
                  <a:latin typeface="Titillium Web"/>
                </a:rPr>
                <a:t>999.99 $</a:t>
              </a:r>
              <a:endParaRPr b="0" lang="fr-FR" sz="1200" spc="-1" strike="noStrike">
                <a:latin typeface="Arial"/>
              </a:endParaRPr>
            </a:p>
          </p:txBody>
        </p:sp>
      </p:grpSp>
      <p:grpSp>
        <p:nvGrpSpPr>
          <p:cNvPr id="182" name="Groupe 66"/>
          <p:cNvGrpSpPr/>
          <p:nvPr/>
        </p:nvGrpSpPr>
        <p:grpSpPr>
          <a:xfrm>
            <a:off x="8502840" y="91080"/>
            <a:ext cx="1317240" cy="242640"/>
            <a:chOff x="8502840" y="91080"/>
            <a:chExt cx="1317240" cy="242640"/>
          </a:xfrm>
        </p:grpSpPr>
        <p:pic>
          <p:nvPicPr>
            <p:cNvPr id="183" name="Image 87" descr=""/>
            <p:cNvPicPr/>
            <p:nvPr/>
          </p:nvPicPr>
          <p:blipFill>
            <a:blip r:embed="rId3"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saturation sat="0"/>
                      </a14:imgEffect>
                    </a14:imgLayer>
                  </a14:imgProps>
                </a:ext>
              </a:extLst>
            </a:blip>
            <a:srcRect l="28165" t="32056" r="61224" b="50000"/>
            <a:stretch/>
          </p:blipFill>
          <p:spPr>
            <a:xfrm>
              <a:off x="8502840" y="111960"/>
              <a:ext cx="151200" cy="14364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84" name="ZoneTexte 86"/>
            <p:cNvSpPr/>
            <p:nvPr/>
          </p:nvSpPr>
          <p:spPr>
            <a:xfrm>
              <a:off x="8654040" y="91080"/>
              <a:ext cx="1166040" cy="242640"/>
            </a:xfrm>
            <a:prstGeom prst="rect">
              <a:avLst/>
            </a:prstGeom>
            <a:solidFill>
              <a:srgbClr val="f5f0e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spAutoFit/>
            </a:bodyPr>
            <a:p>
              <a:pPr>
                <a:lnSpc>
                  <a:spcPct val="100000"/>
                </a:lnSpc>
                <a:buNone/>
              </a:pPr>
              <a:r>
                <a:rPr b="0" lang="fr-FR" sz="1000" spc="-1" strike="noStrike">
                  <a:solidFill>
                    <a:srgbClr val="2f5597"/>
                  </a:solidFill>
                  <a:latin typeface="Titillium Web Light"/>
                </a:rPr>
                <a:t>523 items</a:t>
              </a:r>
              <a:endParaRPr b="0" lang="fr-FR" sz="1000" spc="-1" strike="noStrike">
                <a:latin typeface="Arial"/>
              </a:endParaRPr>
            </a:p>
          </p:txBody>
        </p:sp>
      </p:grpSp>
      <p:grpSp>
        <p:nvGrpSpPr>
          <p:cNvPr id="185" name="Groupe 67"/>
          <p:cNvGrpSpPr/>
          <p:nvPr/>
        </p:nvGrpSpPr>
        <p:grpSpPr>
          <a:xfrm>
            <a:off x="6945120" y="91080"/>
            <a:ext cx="1234800" cy="242640"/>
            <a:chOff x="6945120" y="91080"/>
            <a:chExt cx="1234800" cy="242640"/>
          </a:xfrm>
        </p:grpSpPr>
        <p:pic>
          <p:nvPicPr>
            <p:cNvPr id="186" name="Image 88" descr=""/>
            <p:cNvPicPr/>
            <p:nvPr/>
          </p:nvPicPr>
          <p:blipFill>
            <a:blip r:embed="rId4">
              <a:extLst>
                <a:ext uri="{BEBA8EAE-BF5A-486C-A8C5-ECC9F3942E4B}">
                  <a14:imgProps xmlns:a14="http://schemas.microsoft.com/office/drawing/2010/main">
                    <a14:imgLayer r:embed="rId8">
                      <a14:imgEffect>
                        <a14:saturation sat="0"/>
                      </a14:imgEffect>
                    </a14:imgLayer>
                  </a14:imgProps>
                </a:ext>
              </a:extLst>
            </a:blip>
            <a:srcRect l="28165" t="32056" r="61224" b="48226"/>
            <a:stretch/>
          </p:blipFill>
          <p:spPr>
            <a:xfrm>
              <a:off x="6945120" y="142200"/>
              <a:ext cx="137520" cy="14364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187" name="ZoneTexte 87"/>
            <p:cNvSpPr/>
            <p:nvPr/>
          </p:nvSpPr>
          <p:spPr>
            <a:xfrm>
              <a:off x="7013880" y="91080"/>
              <a:ext cx="1166040" cy="242640"/>
            </a:xfrm>
            <a:prstGeom prst="rect">
              <a:avLst/>
            </a:prstGeom>
            <a:solidFill>
              <a:srgbClr val="f5f0e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spAutoFit/>
            </a:bodyPr>
            <a:p>
              <a:pPr>
                <a:lnSpc>
                  <a:spcPct val="100000"/>
                </a:lnSpc>
                <a:buNone/>
              </a:pPr>
              <a:r>
                <a:rPr b="0" lang="fr-FR" sz="1000" spc="-1" strike="noStrike">
                  <a:solidFill>
                    <a:srgbClr val="2f5597"/>
                  </a:solidFill>
                  <a:latin typeface="Titillium Web Light"/>
                </a:rPr>
                <a:t>Popularity : 8.5</a:t>
              </a:r>
              <a:endParaRPr b="0" lang="fr-FR" sz="1000" spc="-1" strike="noStrike">
                <a:latin typeface="Arial"/>
              </a:endParaRPr>
            </a:p>
          </p:txBody>
        </p:sp>
      </p:grpSp>
      <p:sp>
        <p:nvSpPr>
          <p:cNvPr id="188" name="ZoneTexte 88"/>
          <p:cNvSpPr/>
          <p:nvPr/>
        </p:nvSpPr>
        <p:spPr>
          <a:xfrm>
            <a:off x="3672000" y="0"/>
            <a:ext cx="2358720" cy="369360"/>
          </a:xfrm>
          <a:prstGeom prst="rect">
            <a:avLst/>
          </a:prstGeom>
          <a:solidFill>
            <a:srgbClr val="f5f0e1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fr-FR" sz="1400" spc="-1" strike="noStrike">
                <a:solidFill>
                  <a:srgbClr val="000000"/>
                </a:solidFill>
                <a:latin typeface="Titillium Web"/>
              </a:rPr>
              <a:t>GrosseCourgedu93</a:t>
            </a:r>
            <a:endParaRPr b="0" lang="fr-FR" sz="1400" spc="-1" strike="noStrike">
              <a:latin typeface="Arial"/>
            </a:endParaRPr>
          </a:p>
        </p:txBody>
      </p:sp>
      <p:sp>
        <p:nvSpPr>
          <p:cNvPr id="189" name="Connecteur droit 44"/>
          <p:cNvSpPr/>
          <p:nvPr/>
        </p:nvSpPr>
        <p:spPr>
          <a:xfrm>
            <a:off x="3652560" y="380520"/>
            <a:ext cx="2378160" cy="360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90" name="Rectangle 70"/>
          <p:cNvSpPr/>
          <p:nvPr/>
        </p:nvSpPr>
        <p:spPr>
          <a:xfrm>
            <a:off x="0" y="0"/>
            <a:ext cx="2645640" cy="1091880"/>
          </a:xfrm>
          <a:prstGeom prst="rect">
            <a:avLst/>
          </a:prstGeom>
          <a:solidFill>
            <a:srgbClr val="f5f0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1" lang="fr-FR" sz="4000" spc="-1" strike="noStrike">
                <a:solidFill>
                  <a:srgbClr val="3b4d61"/>
                </a:solidFill>
                <a:latin typeface="Titillium Web"/>
              </a:rPr>
              <a:t>LOGO</a:t>
            </a:r>
            <a:endParaRPr b="1" lang="fr-FR" sz="4000" spc="-1" strike="noStrike">
              <a:solidFill>
                <a:srgbClr val="3b4d61"/>
              </a:solidFill>
              <a:latin typeface="Arial"/>
            </a:endParaRPr>
          </a:p>
        </p:txBody>
      </p:sp>
      <p:sp>
        <p:nvSpPr>
          <p:cNvPr id="191" name=""/>
          <p:cNvSpPr/>
          <p:nvPr/>
        </p:nvSpPr>
        <p:spPr>
          <a:xfrm>
            <a:off x="3420360" y="900360"/>
            <a:ext cx="7920000" cy="719640"/>
          </a:xfrm>
          <a:custGeom>
            <a:avLst/>
            <a:gdLst/>
            <a:ahLst/>
            <a:rect l="l" t="t" r="r" b="b"/>
            <a:pathLst>
              <a:path w="237611" h="21600">
                <a:moveTo>
                  <a:pt x="10800" y="0"/>
                </a:moveTo>
                <a:arcTo wR="10800" hR="10800" stAng="16200000" swAng="-5400000"/>
                <a:lnTo>
                  <a:pt x="0" y="10800"/>
                </a:lnTo>
                <a:arcTo wR="10800" hR="10800" stAng="10800000" swAng="-5400000"/>
                <a:lnTo>
                  <a:pt x="226811" y="21600"/>
                </a:lnTo>
                <a:arcTo wR="205211" hR="10800" stAng="5400000" swAng="5400000"/>
                <a:lnTo>
                  <a:pt x="21600" y="10800"/>
                </a:lnTo>
                <a:arcTo wR="205211" hR="10800" stAng="10800000" swAng="5400000"/>
                <a:close/>
              </a:path>
            </a:pathLst>
          </a:custGeom>
          <a:solidFill>
            <a:srgbClr val="1e3d59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buNone/>
            </a:pPr>
            <a:r>
              <a:rPr b="1" lang="fr-FR" sz="2000" spc="-1" strike="noStrike">
                <a:solidFill>
                  <a:srgbClr val="f5f0e1"/>
                </a:solidFill>
                <a:latin typeface="Arial"/>
              </a:rPr>
              <a:t>Avatar</a:t>
            </a:r>
            <a:endParaRPr b="1" lang="fr-FR" sz="2000" spc="-1" strike="noStrike">
              <a:solidFill>
                <a:srgbClr val="f5f0e1"/>
              </a:solidFill>
              <a:latin typeface="Arial"/>
            </a:endParaRPr>
          </a:p>
        </p:txBody>
      </p:sp>
      <p:sp>
        <p:nvSpPr>
          <p:cNvPr id="192" name=""/>
          <p:cNvSpPr/>
          <p:nvPr/>
        </p:nvSpPr>
        <p:spPr>
          <a:xfrm>
            <a:off x="180000" y="1260000"/>
            <a:ext cx="2340000" cy="2160000"/>
          </a:xfrm>
          <a:custGeom>
            <a:avLst/>
            <a:gdLst/>
            <a:ahLst/>
            <a:rect l="l" t="t" r="r" b="b"/>
            <a:pathLst>
              <a:path w="23400" h="21600">
                <a:moveTo>
                  <a:pt x="2766" y="0"/>
                </a:moveTo>
                <a:arcTo wR="2766" hR="2766" stAng="16200000" swAng="-5400000"/>
                <a:lnTo>
                  <a:pt x="0" y="18834"/>
                </a:lnTo>
                <a:arcTo wR="2766" hR="2766" stAng="10800000" swAng="-5400000"/>
                <a:lnTo>
                  <a:pt x="20634" y="21600"/>
                </a:lnTo>
                <a:arcTo wR="966" hR="2766" stAng="5400000" swAng="-5400000"/>
                <a:lnTo>
                  <a:pt x="21600" y="2766"/>
                </a:lnTo>
                <a:arcTo wR="966" hR="2766" stAng="0" swAng="-5400000"/>
                <a:close/>
              </a:path>
            </a:pathLst>
          </a:custGeom>
          <a:solidFill>
            <a:srgbClr val="f5f0e1">
              <a:alpha val="8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93" name=""/>
          <p:cNvSpPr/>
          <p:nvPr/>
        </p:nvSpPr>
        <p:spPr>
          <a:xfrm>
            <a:off x="408600" y="1397520"/>
            <a:ext cx="1882800" cy="342000"/>
          </a:xfrm>
          <a:custGeom>
            <a:avLst/>
            <a:gdLst/>
            <a:ahLst/>
            <a:rect l="l" t="t" r="r" b="b"/>
            <a:pathLst>
              <a:path w="118811" h="21600">
                <a:moveTo>
                  <a:pt x="3460" y="0"/>
                </a:moveTo>
                <a:arcTo wR="3460" hR="3460" stAng="16200000" swAng="-5400000"/>
                <a:lnTo>
                  <a:pt x="0" y="18140"/>
                </a:lnTo>
                <a:arcTo wR="3460" hR="3460" stAng="10800000" swAng="-5400000"/>
                <a:lnTo>
                  <a:pt x="115352" y="21600"/>
                </a:lnTo>
                <a:arcTo wR="93752" hR="3460" stAng="5400000" swAng="5400000"/>
                <a:lnTo>
                  <a:pt x="21600" y="3460"/>
                </a:lnTo>
                <a:arcTo wR="93752" hR="3460" stAng="10800000" swAng="5400000"/>
                <a:close/>
              </a:path>
            </a:pathLst>
          </a:custGeom>
          <a:solidFill>
            <a:srgbClr val="1e3d59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buNone/>
            </a:pPr>
            <a:r>
              <a:rPr b="1" lang="fr-FR" sz="1400" spc="-1" strike="noStrike">
                <a:solidFill>
                  <a:srgbClr val="f5f0e1"/>
                </a:solidFill>
                <a:latin typeface="Arial"/>
              </a:rPr>
              <a:t>Page Utilisateur</a:t>
            </a:r>
            <a:endParaRPr b="1" lang="fr-FR" sz="1400" spc="-1" strike="noStrike">
              <a:solidFill>
                <a:srgbClr val="f5f0e1"/>
              </a:solidFill>
              <a:latin typeface="Arial"/>
            </a:endParaRPr>
          </a:p>
        </p:txBody>
      </p:sp>
      <p:sp>
        <p:nvSpPr>
          <p:cNvPr id="194" name=""/>
          <p:cNvSpPr/>
          <p:nvPr/>
        </p:nvSpPr>
        <p:spPr>
          <a:xfrm>
            <a:off x="408960" y="1757520"/>
            <a:ext cx="1882800" cy="342000"/>
          </a:xfrm>
          <a:custGeom>
            <a:avLst/>
            <a:gdLst/>
            <a:ahLst/>
            <a:rect l="l" t="t" r="r" b="b"/>
            <a:pathLst>
              <a:path w="118811" h="21600">
                <a:moveTo>
                  <a:pt x="3460" y="0"/>
                </a:moveTo>
                <a:arcTo wR="3460" hR="3460" stAng="16200000" swAng="-5400000"/>
                <a:lnTo>
                  <a:pt x="0" y="18140"/>
                </a:lnTo>
                <a:arcTo wR="3460" hR="3460" stAng="10800000" swAng="-5400000"/>
                <a:lnTo>
                  <a:pt x="115352" y="21600"/>
                </a:lnTo>
                <a:arcTo wR="93752" hR="3460" stAng="5400000" swAng="5400000"/>
                <a:lnTo>
                  <a:pt x="21600" y="3460"/>
                </a:lnTo>
                <a:arcTo wR="93752" hR="3460" stAng="10800000" swAng="5400000"/>
                <a:close/>
              </a:path>
            </a:pathLst>
          </a:custGeom>
          <a:solidFill>
            <a:srgbClr val="1e3d59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buNone/>
            </a:pPr>
            <a:r>
              <a:rPr b="1" lang="fr-FR" sz="1400" spc="-1" strike="noStrike">
                <a:solidFill>
                  <a:srgbClr val="f5f0e1"/>
                </a:solidFill>
                <a:latin typeface="Arial"/>
              </a:rPr>
              <a:t>Craft</a:t>
            </a:r>
            <a:endParaRPr b="1" lang="fr-FR" sz="1400" spc="-1" strike="noStrike">
              <a:solidFill>
                <a:srgbClr val="f5f0e1"/>
              </a:solidFill>
              <a:latin typeface="Arial"/>
            </a:endParaRPr>
          </a:p>
        </p:txBody>
      </p:sp>
      <p:sp>
        <p:nvSpPr>
          <p:cNvPr id="195" name=""/>
          <p:cNvSpPr/>
          <p:nvPr/>
        </p:nvSpPr>
        <p:spPr>
          <a:xfrm>
            <a:off x="408600" y="2117880"/>
            <a:ext cx="1882800" cy="342000"/>
          </a:xfrm>
          <a:custGeom>
            <a:avLst/>
            <a:gdLst/>
            <a:ahLst/>
            <a:rect l="l" t="t" r="r" b="b"/>
            <a:pathLst>
              <a:path w="118811" h="21600">
                <a:moveTo>
                  <a:pt x="3460" y="0"/>
                </a:moveTo>
                <a:arcTo wR="3460" hR="3460" stAng="16200000" swAng="-5400000"/>
                <a:lnTo>
                  <a:pt x="0" y="18140"/>
                </a:lnTo>
                <a:arcTo wR="3460" hR="3460" stAng="10800000" swAng="-5400000"/>
                <a:lnTo>
                  <a:pt x="115352" y="21600"/>
                </a:lnTo>
                <a:arcTo wR="93752" hR="3460" stAng="5400000" swAng="5400000"/>
                <a:lnTo>
                  <a:pt x="21600" y="3460"/>
                </a:lnTo>
                <a:arcTo wR="93752" hR="3460" stAng="10800000" swAng="5400000"/>
                <a:close/>
              </a:path>
            </a:pathLst>
          </a:custGeom>
          <a:solidFill>
            <a:srgbClr val="1e3d59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buNone/>
            </a:pPr>
            <a:r>
              <a:rPr b="1" lang="fr-FR" sz="1400" spc="-1" strike="noStrike">
                <a:solidFill>
                  <a:srgbClr val="f5f0e1"/>
                </a:solidFill>
                <a:latin typeface="Arial"/>
              </a:rPr>
              <a:t>Marché</a:t>
            </a:r>
            <a:endParaRPr b="1" lang="fr-FR" sz="1400" spc="-1" strike="noStrike">
              <a:solidFill>
                <a:srgbClr val="f5f0e1"/>
              </a:solidFill>
              <a:latin typeface="Arial"/>
            </a:endParaRPr>
          </a:p>
        </p:txBody>
      </p:sp>
      <p:sp>
        <p:nvSpPr>
          <p:cNvPr id="196" name=""/>
          <p:cNvSpPr/>
          <p:nvPr/>
        </p:nvSpPr>
        <p:spPr>
          <a:xfrm>
            <a:off x="408960" y="2478240"/>
            <a:ext cx="1882800" cy="342000"/>
          </a:xfrm>
          <a:custGeom>
            <a:avLst/>
            <a:gdLst/>
            <a:ahLst/>
            <a:rect l="l" t="t" r="r" b="b"/>
            <a:pathLst>
              <a:path w="118811" h="21600">
                <a:moveTo>
                  <a:pt x="3460" y="0"/>
                </a:moveTo>
                <a:arcTo wR="3460" hR="3460" stAng="16200000" swAng="-5400000"/>
                <a:lnTo>
                  <a:pt x="0" y="18140"/>
                </a:lnTo>
                <a:arcTo wR="3460" hR="3460" stAng="10800000" swAng="-5400000"/>
                <a:lnTo>
                  <a:pt x="115352" y="21600"/>
                </a:lnTo>
                <a:arcTo wR="93752" hR="3460" stAng="5400000" swAng="5400000"/>
                <a:lnTo>
                  <a:pt x="21600" y="3460"/>
                </a:lnTo>
                <a:arcTo wR="93752" hR="3460" stAng="10800000" swAng="5400000"/>
                <a:close/>
              </a:path>
            </a:pathLst>
          </a:custGeom>
          <a:solidFill>
            <a:srgbClr val="1e3d59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buNone/>
            </a:pPr>
            <a:r>
              <a:rPr b="1" lang="fr-FR" sz="1400" spc="-1" strike="noStrike">
                <a:solidFill>
                  <a:srgbClr val="f5f0e1"/>
                </a:solidFill>
                <a:latin typeface="Arial"/>
              </a:rPr>
              <a:t>Galerie</a:t>
            </a:r>
            <a:endParaRPr b="1" lang="fr-FR" sz="1400" spc="-1" strike="noStrike">
              <a:solidFill>
                <a:srgbClr val="f5f0e1"/>
              </a:solidFill>
              <a:latin typeface="Arial"/>
            </a:endParaRPr>
          </a:p>
        </p:txBody>
      </p:sp>
      <p:sp>
        <p:nvSpPr>
          <p:cNvPr id="197" name=""/>
          <p:cNvSpPr/>
          <p:nvPr/>
        </p:nvSpPr>
        <p:spPr>
          <a:xfrm>
            <a:off x="409320" y="2838600"/>
            <a:ext cx="1882800" cy="342000"/>
          </a:xfrm>
          <a:custGeom>
            <a:avLst/>
            <a:gdLst/>
            <a:ahLst/>
            <a:rect l="l" t="t" r="r" b="b"/>
            <a:pathLst>
              <a:path w="118811" h="21600">
                <a:moveTo>
                  <a:pt x="3460" y="0"/>
                </a:moveTo>
                <a:arcTo wR="3460" hR="3460" stAng="16200000" swAng="-5400000"/>
                <a:lnTo>
                  <a:pt x="0" y="18140"/>
                </a:lnTo>
                <a:arcTo wR="3460" hR="3460" stAng="10800000" swAng="-5400000"/>
                <a:lnTo>
                  <a:pt x="115352" y="21600"/>
                </a:lnTo>
                <a:arcTo wR="93752" hR="3460" stAng="5400000" swAng="5400000"/>
                <a:lnTo>
                  <a:pt x="21600" y="3460"/>
                </a:lnTo>
                <a:arcTo wR="93752" hR="3460" stAng="10800000" swAng="5400000"/>
                <a:close/>
              </a:path>
            </a:pathLst>
          </a:custGeom>
          <a:solidFill>
            <a:srgbClr val="1e3d59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buNone/>
            </a:pPr>
            <a:r>
              <a:rPr b="1" lang="fr-FR" sz="1400" spc="-1" strike="noStrike">
                <a:solidFill>
                  <a:srgbClr val="f5f0e1"/>
                </a:solidFill>
                <a:latin typeface="Arial"/>
              </a:rPr>
              <a:t>Jeux</a:t>
            </a:r>
            <a:endParaRPr b="1" lang="fr-FR" sz="1400" spc="-1" strike="noStrike">
              <a:solidFill>
                <a:srgbClr val="f5f0e1"/>
              </a:solidFill>
              <a:latin typeface="Arial"/>
            </a:endParaRPr>
          </a:p>
        </p:txBody>
      </p:sp>
      <p:sp>
        <p:nvSpPr>
          <p:cNvPr id="198" name=""/>
          <p:cNvSpPr/>
          <p:nvPr/>
        </p:nvSpPr>
        <p:spPr>
          <a:xfrm>
            <a:off x="3420000" y="1620360"/>
            <a:ext cx="7920000" cy="719640"/>
          </a:xfrm>
          <a:custGeom>
            <a:avLst/>
            <a:gdLst/>
            <a:ahLst/>
            <a:rect l="l" t="t" r="r" b="b"/>
            <a:pathLst>
              <a:path w="237611" h="21600">
                <a:moveTo>
                  <a:pt x="10800" y="0"/>
                </a:moveTo>
                <a:arcTo wR="10800" hR="10800" stAng="16200000" swAng="-5400000"/>
                <a:lnTo>
                  <a:pt x="0" y="10800"/>
                </a:lnTo>
                <a:arcTo wR="10800" hR="10800" stAng="10800000" swAng="-5400000"/>
                <a:lnTo>
                  <a:pt x="226811" y="21600"/>
                </a:lnTo>
                <a:arcTo wR="205211" hR="10800" stAng="5400000" swAng="5400000"/>
                <a:lnTo>
                  <a:pt x="21600" y="10800"/>
                </a:lnTo>
                <a:arcTo wR="205211" hR="10800" stAng="10800000" swAng="5400000"/>
                <a:close/>
              </a:path>
            </a:pathLst>
          </a:custGeom>
          <a:solidFill>
            <a:srgbClr val="1e3d59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buNone/>
            </a:pPr>
            <a:r>
              <a:rPr b="1" lang="fr-FR" sz="2000" spc="-1" strike="noStrike">
                <a:solidFill>
                  <a:srgbClr val="f5f0e1"/>
                </a:solidFill>
                <a:latin typeface="Arial"/>
              </a:rPr>
              <a:t>Inventaire</a:t>
            </a:r>
            <a:endParaRPr b="1" lang="fr-FR" sz="2000" spc="-1" strike="noStrike">
              <a:solidFill>
                <a:srgbClr val="f5f0e1"/>
              </a:solidFill>
              <a:latin typeface="Arial"/>
            </a:endParaRPr>
          </a:p>
        </p:txBody>
      </p:sp>
      <p:sp>
        <p:nvSpPr>
          <p:cNvPr id="199" name=""/>
          <p:cNvSpPr/>
          <p:nvPr/>
        </p:nvSpPr>
        <p:spPr>
          <a:xfrm>
            <a:off x="5075640" y="2232000"/>
            <a:ext cx="1259640" cy="359640"/>
          </a:xfrm>
          <a:custGeom>
            <a:avLst/>
            <a:gdLst/>
            <a:ahLst/>
            <a:rect l="l" t="t" r="r" b="b"/>
            <a:pathLst>
              <a:path w="75600" h="21600">
                <a:moveTo>
                  <a:pt x="6077" y="0"/>
                </a:moveTo>
                <a:arcTo wR="6077" hR="6077" stAng="16200000" swAng="-5400000"/>
                <a:lnTo>
                  <a:pt x="0" y="15523"/>
                </a:lnTo>
                <a:arcTo wR="6077" hR="6077" stAng="10800000" swAng="-5400000"/>
                <a:lnTo>
                  <a:pt x="69523" y="21600"/>
                </a:lnTo>
                <a:arcTo wR="47923" hR="6077" stAng="5400000" swAng="5400000"/>
                <a:lnTo>
                  <a:pt x="21600" y="6077"/>
                </a:lnTo>
                <a:arcTo wR="47923" hR="6077" stAng="10800000" swAng="5400000"/>
                <a:close/>
              </a:path>
            </a:pathLst>
          </a:custGeom>
          <a:solidFill>
            <a:srgbClr val="1e3d59">
              <a:alpha val="5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buNone/>
            </a:pPr>
            <a:r>
              <a:rPr b="1" lang="fr-FR" sz="1200" spc="-1" strike="noStrike">
                <a:solidFill>
                  <a:srgbClr val="f5f0e1"/>
                </a:solidFill>
                <a:latin typeface="Arial"/>
              </a:rPr>
              <a:t>Corps</a:t>
            </a:r>
            <a:endParaRPr b="1" lang="fr-FR" sz="1200" spc="-1" strike="noStrike">
              <a:solidFill>
                <a:srgbClr val="f5f0e1"/>
              </a:solidFill>
              <a:latin typeface="Arial"/>
            </a:endParaRPr>
          </a:p>
        </p:txBody>
      </p:sp>
      <p:sp>
        <p:nvSpPr>
          <p:cNvPr id="200" name=""/>
          <p:cNvSpPr/>
          <p:nvPr/>
        </p:nvSpPr>
        <p:spPr>
          <a:xfrm>
            <a:off x="6335280" y="2232000"/>
            <a:ext cx="1259640" cy="359640"/>
          </a:xfrm>
          <a:custGeom>
            <a:avLst/>
            <a:gdLst/>
            <a:ahLst/>
            <a:rect l="l" t="t" r="r" b="b"/>
            <a:pathLst>
              <a:path w="75600" h="21600">
                <a:moveTo>
                  <a:pt x="6077" y="0"/>
                </a:moveTo>
                <a:arcTo wR="6077" hR="6077" stAng="16200000" swAng="-5400000"/>
                <a:lnTo>
                  <a:pt x="0" y="15523"/>
                </a:lnTo>
                <a:arcTo wR="6077" hR="6077" stAng="10800000" swAng="-5400000"/>
                <a:lnTo>
                  <a:pt x="69523" y="21600"/>
                </a:lnTo>
                <a:arcTo wR="47923" hR="6077" stAng="5400000" swAng="5400000"/>
                <a:lnTo>
                  <a:pt x="21600" y="6077"/>
                </a:lnTo>
                <a:arcTo wR="47923" hR="6077" stAng="10800000" swAng="5400000"/>
                <a:close/>
              </a:path>
            </a:pathLst>
          </a:custGeom>
          <a:solidFill>
            <a:srgbClr val="1e3d59">
              <a:alpha val="5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buNone/>
            </a:pPr>
            <a:r>
              <a:rPr b="1" lang="fr-FR" sz="1200" spc="-1" strike="noStrike">
                <a:solidFill>
                  <a:srgbClr val="f5f0e1"/>
                </a:solidFill>
                <a:latin typeface="Arial"/>
              </a:rPr>
              <a:t>Bras</a:t>
            </a:r>
            <a:endParaRPr b="1" lang="fr-FR" sz="1200" spc="-1" strike="noStrike">
              <a:solidFill>
                <a:srgbClr val="f5f0e1"/>
              </a:solidFill>
              <a:latin typeface="Arial"/>
            </a:endParaRPr>
          </a:p>
        </p:txBody>
      </p:sp>
      <p:sp>
        <p:nvSpPr>
          <p:cNvPr id="201" name=""/>
          <p:cNvSpPr/>
          <p:nvPr/>
        </p:nvSpPr>
        <p:spPr>
          <a:xfrm flipV="1" rot="16200000">
            <a:off x="10909080" y="3223080"/>
            <a:ext cx="681840" cy="72000"/>
          </a:xfrm>
          <a:custGeom>
            <a:avLst/>
            <a:gdLst/>
            <a:ahLst/>
            <a:rect l="l" t="t" r="r" b="b"/>
            <a:pathLst>
              <a:path w="203642" h="21600">
                <a:moveTo>
                  <a:pt x="9130" y="0"/>
                </a:moveTo>
                <a:arcTo wR="9130" hR="9130" stAng="16200000" swAng="-5400000"/>
                <a:lnTo>
                  <a:pt x="0" y="12470"/>
                </a:lnTo>
                <a:arcTo wR="9130" hR="9130" stAng="10800000" swAng="-5400000"/>
                <a:lnTo>
                  <a:pt x="194512" y="21600"/>
                </a:lnTo>
                <a:arcTo wR="172912" hR="9130" stAng="5400000" swAng="5400000"/>
                <a:lnTo>
                  <a:pt x="21600" y="9130"/>
                </a:lnTo>
                <a:arcTo wR="172912" hR="9130" stAng="10800000" swAng="5400000"/>
                <a:close/>
              </a:path>
            </a:pathLst>
          </a:custGeom>
          <a:solidFill>
            <a:srgbClr val="1e3d59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202" name="" descr=""/>
          <p:cNvPicPr/>
          <p:nvPr/>
        </p:nvPicPr>
        <p:blipFill>
          <a:blip r:embed="rId5"/>
          <a:stretch/>
        </p:blipFill>
        <p:spPr>
          <a:xfrm>
            <a:off x="9612000" y="91080"/>
            <a:ext cx="180000" cy="180000"/>
          </a:xfrm>
          <a:prstGeom prst="rect">
            <a:avLst/>
          </a:prstGeom>
          <a:ln w="0">
            <a:noFill/>
          </a:ln>
        </p:spPr>
      </p:pic>
      <p:sp>
        <p:nvSpPr>
          <p:cNvPr id="203" name=""/>
          <p:cNvSpPr/>
          <p:nvPr/>
        </p:nvSpPr>
        <p:spPr>
          <a:xfrm>
            <a:off x="3816360" y="2232000"/>
            <a:ext cx="1259640" cy="359640"/>
          </a:xfrm>
          <a:custGeom>
            <a:avLst/>
            <a:gdLst/>
            <a:ahLst/>
            <a:rect l="l" t="t" r="r" b="b"/>
            <a:pathLst>
              <a:path w="75600" h="21600">
                <a:moveTo>
                  <a:pt x="6077" y="0"/>
                </a:moveTo>
                <a:arcTo wR="6077" hR="6077" stAng="16200000" swAng="-5400000"/>
                <a:lnTo>
                  <a:pt x="0" y="15523"/>
                </a:lnTo>
                <a:arcTo wR="6077" hR="6077" stAng="10800000" swAng="-5400000"/>
                <a:lnTo>
                  <a:pt x="69523" y="21600"/>
                </a:lnTo>
                <a:arcTo wR="47923" hR="6077" stAng="5400000" swAng="5400000"/>
                <a:lnTo>
                  <a:pt x="21600" y="6077"/>
                </a:lnTo>
                <a:arcTo wR="47923" hR="6077" stAng="10800000" swAng="5400000"/>
                <a:close/>
              </a:path>
            </a:pathLst>
          </a:custGeom>
          <a:solidFill>
            <a:srgbClr val="1e3d59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buNone/>
            </a:pPr>
            <a:r>
              <a:rPr b="1" lang="fr-FR" sz="1200" spc="-1" strike="noStrike">
                <a:solidFill>
                  <a:srgbClr val="f5f0e1"/>
                </a:solidFill>
                <a:latin typeface="Arial"/>
              </a:rPr>
              <a:t>Têtes</a:t>
            </a:r>
            <a:endParaRPr b="1" lang="fr-FR" sz="1200" spc="-1" strike="noStrike">
              <a:solidFill>
                <a:srgbClr val="f5f0e1"/>
              </a:solidFill>
              <a:latin typeface="Arial"/>
            </a:endParaRPr>
          </a:p>
        </p:txBody>
      </p:sp>
      <p:sp>
        <p:nvSpPr>
          <p:cNvPr id="204" name=""/>
          <p:cNvSpPr/>
          <p:nvPr/>
        </p:nvSpPr>
        <p:spPr>
          <a:xfrm>
            <a:off x="8891640" y="2232000"/>
            <a:ext cx="1259640" cy="359640"/>
          </a:xfrm>
          <a:custGeom>
            <a:avLst/>
            <a:gdLst/>
            <a:ahLst/>
            <a:rect l="l" t="t" r="r" b="b"/>
            <a:pathLst>
              <a:path w="75600" h="21600">
                <a:moveTo>
                  <a:pt x="6077" y="0"/>
                </a:moveTo>
                <a:arcTo wR="6077" hR="6077" stAng="16200000" swAng="-5400000"/>
                <a:lnTo>
                  <a:pt x="0" y="15523"/>
                </a:lnTo>
                <a:arcTo wR="6077" hR="6077" stAng="10800000" swAng="-5400000"/>
                <a:lnTo>
                  <a:pt x="69523" y="21600"/>
                </a:lnTo>
                <a:arcTo wR="47923" hR="6077" stAng="5400000" swAng="5400000"/>
                <a:lnTo>
                  <a:pt x="21600" y="6077"/>
                </a:lnTo>
                <a:arcTo wR="47923" hR="6077" stAng="10800000" swAng="5400000"/>
                <a:close/>
              </a:path>
            </a:pathLst>
          </a:custGeom>
          <a:solidFill>
            <a:srgbClr val="1e3d59">
              <a:alpha val="5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buNone/>
            </a:pPr>
            <a:r>
              <a:rPr b="1" lang="fr-FR" sz="1200" spc="-1" strike="noStrike">
                <a:solidFill>
                  <a:srgbClr val="f5f0e1"/>
                </a:solidFill>
                <a:latin typeface="Arial"/>
              </a:rPr>
              <a:t>Avatar</a:t>
            </a:r>
            <a:endParaRPr b="1" lang="fr-FR" sz="1200" spc="-1" strike="noStrike">
              <a:solidFill>
                <a:srgbClr val="f5f0e1"/>
              </a:solidFill>
              <a:latin typeface="Arial"/>
            </a:endParaRPr>
          </a:p>
        </p:txBody>
      </p:sp>
      <p:sp>
        <p:nvSpPr>
          <p:cNvPr id="205" name=""/>
          <p:cNvSpPr/>
          <p:nvPr/>
        </p:nvSpPr>
        <p:spPr>
          <a:xfrm>
            <a:off x="8820000" y="5220000"/>
            <a:ext cx="2159640" cy="1080000"/>
          </a:xfrm>
          <a:prstGeom prst="flowChartAlternateProcess">
            <a:avLst/>
          </a:prstGeom>
          <a:solidFill>
            <a:srgbClr val="ffb66c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buNone/>
            </a:pPr>
            <a:r>
              <a:rPr b="1" lang="fr-FR" sz="1200" spc="-1" strike="noStrike">
                <a:solidFill>
                  <a:srgbClr val="333333"/>
                </a:solidFill>
                <a:latin typeface="Arial"/>
              </a:rPr>
              <a:t>- Boutons mettre/enlever dans le shop → prix</a:t>
            </a:r>
            <a:endParaRPr b="1" lang="fr-FR" sz="1200" spc="-1" strike="noStrike">
              <a:solidFill>
                <a:srgbClr val="333333"/>
              </a:solidFill>
              <a:latin typeface="Arial"/>
            </a:endParaRPr>
          </a:p>
        </p:txBody>
      </p:sp>
      <p:sp>
        <p:nvSpPr>
          <p:cNvPr id="206" name=""/>
          <p:cNvSpPr/>
          <p:nvPr/>
        </p:nvSpPr>
        <p:spPr>
          <a:xfrm>
            <a:off x="4140000" y="3060000"/>
            <a:ext cx="720000" cy="720000"/>
          </a:xfrm>
          <a:prstGeom prst="ellipse">
            <a:avLst/>
          </a:prstGeom>
          <a:solidFill>
            <a:srgbClr val="1e3d59">
              <a:alpha val="80000"/>
            </a:srgbClr>
          </a:solidFill>
          <a:ln w="36000">
            <a:solidFill>
              <a:srgbClr val="ffff38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207" name=""/>
          <p:cNvSpPr/>
          <p:nvPr/>
        </p:nvSpPr>
        <p:spPr>
          <a:xfrm>
            <a:off x="5220000" y="3060000"/>
            <a:ext cx="720000" cy="720000"/>
          </a:xfrm>
          <a:prstGeom prst="ellipse">
            <a:avLst/>
          </a:prstGeom>
          <a:solidFill>
            <a:srgbClr val="1e3d59">
              <a:alpha val="80000"/>
            </a:srgbClr>
          </a:solidFill>
          <a:ln w="36000">
            <a:solidFill>
              <a:srgbClr val="80008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208" name=""/>
          <p:cNvSpPr/>
          <p:nvPr/>
        </p:nvSpPr>
        <p:spPr>
          <a:xfrm>
            <a:off x="6300000" y="3060000"/>
            <a:ext cx="720000" cy="720000"/>
          </a:xfrm>
          <a:prstGeom prst="ellipse">
            <a:avLst/>
          </a:prstGeom>
          <a:solidFill>
            <a:srgbClr val="1e3d59">
              <a:alpha val="80000"/>
            </a:srgbClr>
          </a:solidFill>
          <a:ln w="36000">
            <a:solidFill>
              <a:srgbClr val="80008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209" name=""/>
          <p:cNvSpPr/>
          <p:nvPr/>
        </p:nvSpPr>
        <p:spPr>
          <a:xfrm>
            <a:off x="7380000" y="3060000"/>
            <a:ext cx="720000" cy="720000"/>
          </a:xfrm>
          <a:prstGeom prst="ellipse">
            <a:avLst/>
          </a:prstGeom>
          <a:solidFill>
            <a:srgbClr val="1e3d59">
              <a:alpha val="80000"/>
            </a:srgbClr>
          </a:solidFill>
          <a:ln w="36000">
            <a:solidFill>
              <a:srgbClr val="2535d4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210" name=""/>
          <p:cNvSpPr/>
          <p:nvPr/>
        </p:nvSpPr>
        <p:spPr>
          <a:xfrm>
            <a:off x="8460000" y="3060000"/>
            <a:ext cx="720000" cy="720000"/>
          </a:xfrm>
          <a:prstGeom prst="ellipse">
            <a:avLst/>
          </a:prstGeom>
          <a:solidFill>
            <a:srgbClr val="1e3d59">
              <a:alpha val="80000"/>
            </a:srgbClr>
          </a:solidFill>
          <a:ln w="36000">
            <a:solidFill>
              <a:srgbClr val="2535d4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211" name=""/>
          <p:cNvSpPr/>
          <p:nvPr/>
        </p:nvSpPr>
        <p:spPr>
          <a:xfrm>
            <a:off x="9540000" y="3060000"/>
            <a:ext cx="720000" cy="720000"/>
          </a:xfrm>
          <a:prstGeom prst="ellipse">
            <a:avLst/>
          </a:prstGeom>
          <a:solidFill>
            <a:srgbClr val="1e3d59">
              <a:alpha val="80000"/>
            </a:srgbClr>
          </a:solidFill>
          <a:ln w="36000">
            <a:solidFill>
              <a:srgbClr val="2535d4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212" name=""/>
          <p:cNvSpPr/>
          <p:nvPr/>
        </p:nvSpPr>
        <p:spPr>
          <a:xfrm>
            <a:off x="4140000" y="4140000"/>
            <a:ext cx="720000" cy="720000"/>
          </a:xfrm>
          <a:prstGeom prst="ellipse">
            <a:avLst/>
          </a:prstGeom>
          <a:solidFill>
            <a:srgbClr val="1e3d59">
              <a:alpha val="80000"/>
            </a:srgbClr>
          </a:solidFill>
          <a:ln w="36000">
            <a:solidFill>
              <a:srgbClr val="069a2e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213" name=""/>
          <p:cNvSpPr/>
          <p:nvPr/>
        </p:nvSpPr>
        <p:spPr>
          <a:xfrm>
            <a:off x="5220000" y="4140000"/>
            <a:ext cx="720000" cy="720000"/>
          </a:xfrm>
          <a:prstGeom prst="ellipse">
            <a:avLst/>
          </a:prstGeom>
          <a:solidFill>
            <a:srgbClr val="1e3d59">
              <a:alpha val="80000"/>
            </a:srgbClr>
          </a:solidFill>
          <a:ln w="36000">
            <a:solidFill>
              <a:srgbClr val="069a2e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214" name=""/>
          <p:cNvSpPr/>
          <p:nvPr/>
        </p:nvSpPr>
        <p:spPr>
          <a:xfrm>
            <a:off x="6300000" y="4140000"/>
            <a:ext cx="720000" cy="720000"/>
          </a:xfrm>
          <a:prstGeom prst="ellipse">
            <a:avLst/>
          </a:prstGeom>
          <a:solidFill>
            <a:srgbClr val="1e3d59">
              <a:alpha val="80000"/>
            </a:srgbClr>
          </a:solidFill>
          <a:ln w="36000">
            <a:solidFill>
              <a:srgbClr val="069a2e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215" name=""/>
          <p:cNvSpPr/>
          <p:nvPr/>
        </p:nvSpPr>
        <p:spPr>
          <a:xfrm>
            <a:off x="7380000" y="4140000"/>
            <a:ext cx="720000" cy="720000"/>
          </a:xfrm>
          <a:prstGeom prst="ellipse">
            <a:avLst/>
          </a:prstGeom>
          <a:solidFill>
            <a:srgbClr val="1e3d59">
              <a:alpha val="80000"/>
            </a:srgbClr>
          </a:solidFill>
          <a:ln w="36000">
            <a:solidFill>
              <a:srgbClr val="069a2e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216" name=""/>
          <p:cNvSpPr/>
          <p:nvPr/>
        </p:nvSpPr>
        <p:spPr>
          <a:xfrm>
            <a:off x="8460000" y="4140000"/>
            <a:ext cx="720000" cy="720000"/>
          </a:xfrm>
          <a:prstGeom prst="ellipse">
            <a:avLst/>
          </a:prstGeom>
          <a:solidFill>
            <a:srgbClr val="1e3d59">
              <a:alpha val="80000"/>
            </a:srgbClr>
          </a:solidFill>
          <a:ln w="36000">
            <a:solidFill>
              <a:srgbClr val="069a2e"/>
            </a:solidFill>
            <a:round/>
          </a:ln>
        </p:spPr>
        <p:style>
          <a:lnRef idx="0"/>
          <a:fillRef idx="0"/>
          <a:effectRef idx="0"/>
          <a:fontRef idx="minor"/>
        </p:style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"/>
          <p:cNvSpPr/>
          <p:nvPr/>
        </p:nvSpPr>
        <p:spPr>
          <a:xfrm>
            <a:off x="6768000" y="5400360"/>
            <a:ext cx="1259640" cy="359640"/>
          </a:xfrm>
          <a:custGeom>
            <a:avLst/>
            <a:gdLst/>
            <a:ahLst/>
            <a:rect l="l" t="t" r="r" b="b"/>
            <a:pathLst>
              <a:path w="75600" h="21600">
                <a:moveTo>
                  <a:pt x="10800" y="0"/>
                </a:moveTo>
                <a:arcTo wR="10800" hR="10800" stAng="16200000" swAng="-5400000"/>
                <a:lnTo>
                  <a:pt x="0" y="10800"/>
                </a:lnTo>
                <a:arcTo wR="10800" hR="10800" stAng="10800000" swAng="-5400000"/>
                <a:lnTo>
                  <a:pt x="64800" y="21600"/>
                </a:lnTo>
                <a:arcTo wR="43200" hR="10800" stAng="5400000" swAng="5400000"/>
                <a:lnTo>
                  <a:pt x="21600" y="10800"/>
                </a:lnTo>
                <a:arcTo wR="43200" hR="10800" stAng="10800000" swAng="5400000"/>
                <a:close/>
              </a:path>
            </a:pathLst>
          </a:custGeom>
          <a:solidFill>
            <a:srgbClr val="1e3d59"/>
          </a:solidFill>
          <a:ln w="36000">
            <a:solidFill>
              <a:srgbClr val="ff6e40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108000" rIns="108000" tIns="63000" bIns="63000" anchor="ctr">
            <a:noAutofit/>
          </a:bodyPr>
          <a:p>
            <a:pPr algn="ctr">
              <a:buNone/>
            </a:pPr>
            <a:r>
              <a:rPr b="1" lang="fr-FR" sz="1200" spc="-1" strike="noStrike">
                <a:solidFill>
                  <a:srgbClr val="ff6e40"/>
                </a:solidFill>
                <a:latin typeface="Arial"/>
              </a:rPr>
              <a:t>Craft</a:t>
            </a:r>
            <a:endParaRPr b="1" lang="fr-FR" sz="1200" spc="-1" strike="noStrike">
              <a:solidFill>
                <a:srgbClr val="ff6e40"/>
              </a:solidFill>
              <a:latin typeface="Arial"/>
            </a:endParaRPr>
          </a:p>
        </p:txBody>
      </p:sp>
      <p:sp>
        <p:nvSpPr>
          <p:cNvPr id="218" name=""/>
          <p:cNvSpPr/>
          <p:nvPr/>
        </p:nvSpPr>
        <p:spPr>
          <a:xfrm>
            <a:off x="3420000" y="900000"/>
            <a:ext cx="7920000" cy="5220000"/>
          </a:xfrm>
          <a:custGeom>
            <a:avLst/>
            <a:gdLst/>
            <a:ahLst/>
            <a:rect l="l" t="t" r="r" b="b"/>
            <a:pathLst>
              <a:path w="32772" h="21600">
                <a:moveTo>
                  <a:pt x="1426" y="0"/>
                </a:moveTo>
                <a:arcTo wR="1426" hR="1426" stAng="16200000" swAng="-5400000"/>
                <a:lnTo>
                  <a:pt x="0" y="20174"/>
                </a:lnTo>
                <a:arcTo wR="1426" hR="1426" stAng="10800000" swAng="-5400000"/>
                <a:lnTo>
                  <a:pt x="31346" y="21600"/>
                </a:lnTo>
                <a:arcTo wR="9746" hR="1426" stAng="5400000" swAng="5400000"/>
                <a:lnTo>
                  <a:pt x="21600" y="1426"/>
                </a:lnTo>
                <a:arcTo wR="9746" hR="1426" stAng="10800000" swAng="5400000"/>
                <a:close/>
              </a:path>
            </a:pathLst>
          </a:custGeom>
          <a:solidFill>
            <a:srgbClr val="f5f0e1">
              <a:alpha val="80000"/>
            </a:srgbClr>
          </a:solidFill>
          <a:ln w="0"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</p:sp>
      <p:sp>
        <p:nvSpPr>
          <p:cNvPr id="219" name="Rectangle 13"/>
          <p:cNvSpPr/>
          <p:nvPr/>
        </p:nvSpPr>
        <p:spPr>
          <a:xfrm>
            <a:off x="0" y="0"/>
            <a:ext cx="12191760" cy="369360"/>
          </a:xfrm>
          <a:prstGeom prst="rect">
            <a:avLst/>
          </a:prstGeom>
          <a:solidFill>
            <a:srgbClr val="f5f0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20" name="Rectangle 14"/>
          <p:cNvSpPr/>
          <p:nvPr/>
        </p:nvSpPr>
        <p:spPr>
          <a:xfrm>
            <a:off x="0" y="0"/>
            <a:ext cx="12191760" cy="390240"/>
          </a:xfrm>
          <a:prstGeom prst="rect">
            <a:avLst/>
          </a:prstGeom>
          <a:solidFill>
            <a:srgbClr val="f5f0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21" name="Connecteur droit 5"/>
          <p:cNvSpPr/>
          <p:nvPr/>
        </p:nvSpPr>
        <p:spPr>
          <a:xfrm>
            <a:off x="0" y="380880"/>
            <a:ext cx="12191760" cy="360"/>
          </a:xfrm>
          <a:prstGeom prst="line">
            <a:avLst/>
          </a:prstGeom>
          <a:ln>
            <a:solidFill>
              <a:srgbClr val="ffffff">
                <a:lumMod val="75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222" name="Image 12" descr=""/>
          <p:cNvPicPr/>
          <p:nvPr/>
        </p:nvPicPr>
        <p:blipFill>
          <a:blip r:embed="rId1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saturation sat="0"/>
                    </a14:imgEffect>
                  </a14:imgLayer>
                </a14:imgProps>
              </a:ext>
            </a:extLst>
          </a:blip>
          <a:srcRect l="27825" t="31430" r="60893" b="48572"/>
          <a:stretch/>
        </p:blipFill>
        <p:spPr>
          <a:xfrm>
            <a:off x="11883960" y="81000"/>
            <a:ext cx="215640" cy="215640"/>
          </a:xfrm>
          <a:prstGeom prst="rect">
            <a:avLst/>
          </a:prstGeom>
          <a:ln w="3175">
            <a:noFill/>
          </a:ln>
        </p:spPr>
      </p:pic>
      <p:grpSp>
        <p:nvGrpSpPr>
          <p:cNvPr id="223" name="Groupe 14"/>
          <p:cNvGrpSpPr/>
          <p:nvPr/>
        </p:nvGrpSpPr>
        <p:grpSpPr>
          <a:xfrm>
            <a:off x="10143000" y="40320"/>
            <a:ext cx="1418040" cy="272880"/>
            <a:chOff x="10143000" y="40320"/>
            <a:chExt cx="1418040" cy="272880"/>
          </a:xfrm>
        </p:grpSpPr>
        <p:pic>
          <p:nvPicPr>
            <p:cNvPr id="224" name="Image 13" descr=""/>
            <p:cNvPicPr/>
            <p:nvPr/>
          </p:nvPicPr>
          <p:blipFill>
            <a:blip r:embed="rId2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saturation sat="0"/>
                      </a14:imgEffect>
                    </a14:imgLayer>
                  </a14:imgProps>
                </a:ext>
              </a:extLst>
            </a:blip>
            <a:srcRect l="27108" t="31244" r="59779" b="48611"/>
            <a:stretch/>
          </p:blipFill>
          <p:spPr>
            <a:xfrm>
              <a:off x="10143000" y="70200"/>
              <a:ext cx="251640" cy="21744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25" name="ZoneTexte 15"/>
            <p:cNvSpPr/>
            <p:nvPr/>
          </p:nvSpPr>
          <p:spPr>
            <a:xfrm>
              <a:off x="10395000" y="40320"/>
              <a:ext cx="1166040" cy="272880"/>
            </a:xfrm>
            <a:prstGeom prst="rect">
              <a:avLst/>
            </a:prstGeom>
            <a:solidFill>
              <a:srgbClr val="f5f0e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spAutoFit/>
            </a:bodyPr>
            <a:p>
              <a:pPr>
                <a:lnSpc>
                  <a:spcPct val="100000"/>
                </a:lnSpc>
                <a:buNone/>
              </a:pPr>
              <a:r>
                <a:rPr b="0" lang="fr-FR" sz="1200" spc="-1" strike="noStrike">
                  <a:solidFill>
                    <a:srgbClr val="000000"/>
                  </a:solidFill>
                  <a:latin typeface="Titillium Web"/>
                </a:rPr>
                <a:t>999.99 $</a:t>
              </a:r>
              <a:endParaRPr b="0" lang="fr-FR" sz="1200" spc="-1" strike="noStrike">
                <a:latin typeface="Arial"/>
              </a:endParaRPr>
            </a:p>
          </p:txBody>
        </p:sp>
      </p:grpSp>
      <p:grpSp>
        <p:nvGrpSpPr>
          <p:cNvPr id="226" name="Groupe 15"/>
          <p:cNvGrpSpPr/>
          <p:nvPr/>
        </p:nvGrpSpPr>
        <p:grpSpPr>
          <a:xfrm>
            <a:off x="8502840" y="91080"/>
            <a:ext cx="1317240" cy="242640"/>
            <a:chOff x="8502840" y="91080"/>
            <a:chExt cx="1317240" cy="242640"/>
          </a:xfrm>
        </p:grpSpPr>
        <p:pic>
          <p:nvPicPr>
            <p:cNvPr id="227" name="Image 24" descr=""/>
            <p:cNvPicPr/>
            <p:nvPr/>
          </p:nvPicPr>
          <p:blipFill>
            <a:blip r:embed="rId3"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saturation sat="0"/>
                      </a14:imgEffect>
                    </a14:imgLayer>
                  </a14:imgProps>
                </a:ext>
              </a:extLst>
            </a:blip>
            <a:srcRect l="28165" t="32056" r="61224" b="50000"/>
            <a:stretch/>
          </p:blipFill>
          <p:spPr>
            <a:xfrm>
              <a:off x="8502840" y="111960"/>
              <a:ext cx="151200" cy="14364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28" name="ZoneTexte 16"/>
            <p:cNvSpPr/>
            <p:nvPr/>
          </p:nvSpPr>
          <p:spPr>
            <a:xfrm>
              <a:off x="8654040" y="91080"/>
              <a:ext cx="1166040" cy="242640"/>
            </a:xfrm>
            <a:prstGeom prst="rect">
              <a:avLst/>
            </a:prstGeom>
            <a:solidFill>
              <a:srgbClr val="f5f0e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spAutoFit/>
            </a:bodyPr>
            <a:p>
              <a:pPr>
                <a:lnSpc>
                  <a:spcPct val="100000"/>
                </a:lnSpc>
                <a:buNone/>
              </a:pPr>
              <a:r>
                <a:rPr b="0" lang="fr-FR" sz="1000" spc="-1" strike="noStrike">
                  <a:solidFill>
                    <a:srgbClr val="2f5597"/>
                  </a:solidFill>
                  <a:latin typeface="Titillium Web Light"/>
                </a:rPr>
                <a:t>523 items</a:t>
              </a:r>
              <a:endParaRPr b="0" lang="fr-FR" sz="1000" spc="-1" strike="noStrike">
                <a:latin typeface="Arial"/>
              </a:endParaRPr>
            </a:p>
          </p:txBody>
        </p:sp>
      </p:grpSp>
      <p:grpSp>
        <p:nvGrpSpPr>
          <p:cNvPr id="229" name="Groupe 16"/>
          <p:cNvGrpSpPr/>
          <p:nvPr/>
        </p:nvGrpSpPr>
        <p:grpSpPr>
          <a:xfrm>
            <a:off x="6945120" y="91080"/>
            <a:ext cx="1234800" cy="242640"/>
            <a:chOff x="6945120" y="91080"/>
            <a:chExt cx="1234800" cy="242640"/>
          </a:xfrm>
        </p:grpSpPr>
        <p:pic>
          <p:nvPicPr>
            <p:cNvPr id="230" name="Image 25" descr=""/>
            <p:cNvPicPr/>
            <p:nvPr/>
          </p:nvPicPr>
          <p:blipFill>
            <a:blip r:embed="rId4">
              <a:extLst>
                <a:ext uri="{BEBA8EAE-BF5A-486C-A8C5-ECC9F3942E4B}">
                  <a14:imgProps xmlns:a14="http://schemas.microsoft.com/office/drawing/2010/main">
                    <a14:imgLayer r:embed="rId8">
                      <a14:imgEffect>
                        <a14:saturation sat="0"/>
                      </a14:imgEffect>
                    </a14:imgLayer>
                  </a14:imgProps>
                </a:ext>
              </a:extLst>
            </a:blip>
            <a:srcRect l="28165" t="32056" r="61224" b="48226"/>
            <a:stretch/>
          </p:blipFill>
          <p:spPr>
            <a:xfrm>
              <a:off x="6945120" y="142200"/>
              <a:ext cx="137520" cy="14364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31" name="ZoneTexte 27"/>
            <p:cNvSpPr/>
            <p:nvPr/>
          </p:nvSpPr>
          <p:spPr>
            <a:xfrm>
              <a:off x="7013880" y="91080"/>
              <a:ext cx="1166040" cy="242640"/>
            </a:xfrm>
            <a:prstGeom prst="rect">
              <a:avLst/>
            </a:prstGeom>
            <a:solidFill>
              <a:srgbClr val="f5f0e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spAutoFit/>
            </a:bodyPr>
            <a:p>
              <a:pPr>
                <a:lnSpc>
                  <a:spcPct val="100000"/>
                </a:lnSpc>
                <a:buNone/>
              </a:pPr>
              <a:r>
                <a:rPr b="0" lang="fr-FR" sz="1000" spc="-1" strike="noStrike">
                  <a:solidFill>
                    <a:srgbClr val="2f5597"/>
                  </a:solidFill>
                  <a:latin typeface="Titillium Web Light"/>
                </a:rPr>
                <a:t>Popularity : 8.5</a:t>
              </a:r>
              <a:endParaRPr b="0" lang="fr-FR" sz="1000" spc="-1" strike="noStrike">
                <a:latin typeface="Arial"/>
              </a:endParaRPr>
            </a:p>
          </p:txBody>
        </p:sp>
      </p:grpSp>
      <p:sp>
        <p:nvSpPr>
          <p:cNvPr id="232" name="ZoneTexte 28"/>
          <p:cNvSpPr/>
          <p:nvPr/>
        </p:nvSpPr>
        <p:spPr>
          <a:xfrm>
            <a:off x="3672000" y="0"/>
            <a:ext cx="2358720" cy="369360"/>
          </a:xfrm>
          <a:prstGeom prst="rect">
            <a:avLst/>
          </a:prstGeom>
          <a:solidFill>
            <a:srgbClr val="f5f0e1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fr-FR" sz="1400" spc="-1" strike="noStrike">
                <a:solidFill>
                  <a:srgbClr val="000000"/>
                </a:solidFill>
                <a:latin typeface="Titillium Web"/>
              </a:rPr>
              <a:t>GrosseCourgedu93</a:t>
            </a:r>
            <a:endParaRPr b="0" lang="fr-FR" sz="1400" spc="-1" strike="noStrike">
              <a:latin typeface="Arial"/>
            </a:endParaRPr>
          </a:p>
        </p:txBody>
      </p:sp>
      <p:sp>
        <p:nvSpPr>
          <p:cNvPr id="233" name="Connecteur droit 6"/>
          <p:cNvSpPr/>
          <p:nvPr/>
        </p:nvSpPr>
        <p:spPr>
          <a:xfrm>
            <a:off x="3652560" y="380520"/>
            <a:ext cx="2378160" cy="360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34" name="Rectangle 15"/>
          <p:cNvSpPr/>
          <p:nvPr/>
        </p:nvSpPr>
        <p:spPr>
          <a:xfrm>
            <a:off x="0" y="0"/>
            <a:ext cx="2645640" cy="1091880"/>
          </a:xfrm>
          <a:prstGeom prst="rect">
            <a:avLst/>
          </a:prstGeom>
          <a:solidFill>
            <a:srgbClr val="f5f0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1" lang="fr-FR" sz="4000" spc="-1" strike="noStrike">
                <a:solidFill>
                  <a:srgbClr val="3b4d61"/>
                </a:solidFill>
                <a:latin typeface="Titillium Web"/>
              </a:rPr>
              <a:t>LOGO</a:t>
            </a:r>
            <a:endParaRPr b="1" lang="fr-FR" sz="4000" spc="-1" strike="noStrike">
              <a:solidFill>
                <a:srgbClr val="3b4d61"/>
              </a:solidFill>
              <a:latin typeface="Arial"/>
            </a:endParaRPr>
          </a:p>
        </p:txBody>
      </p:sp>
      <p:sp>
        <p:nvSpPr>
          <p:cNvPr id="235" name=""/>
          <p:cNvSpPr/>
          <p:nvPr/>
        </p:nvSpPr>
        <p:spPr>
          <a:xfrm>
            <a:off x="180360" y="4680000"/>
            <a:ext cx="2159640" cy="1980360"/>
          </a:xfrm>
          <a:prstGeom prst="flowChartAlternateProcess">
            <a:avLst/>
          </a:prstGeom>
          <a:solidFill>
            <a:srgbClr val="ffb66c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buNone/>
            </a:pPr>
            <a:r>
              <a:rPr b="1" lang="fr-FR" sz="1400" spc="-1" strike="noStrike">
                <a:solidFill>
                  <a:srgbClr val="333333"/>
                </a:solidFill>
                <a:latin typeface="Arial"/>
              </a:rPr>
              <a:t>Fonctions :</a:t>
            </a:r>
            <a:endParaRPr b="1" lang="fr-FR" sz="1400" spc="-1" strike="noStrike">
              <a:solidFill>
                <a:srgbClr val="333333"/>
              </a:solidFill>
              <a:latin typeface="Arial"/>
            </a:endParaRPr>
          </a:p>
          <a:p>
            <a:pPr algn="ctr">
              <a:buNone/>
            </a:pPr>
            <a:endParaRPr b="1" lang="fr-FR" sz="1200" spc="-1" strike="noStrike">
              <a:solidFill>
                <a:srgbClr val="333333"/>
              </a:solidFill>
              <a:latin typeface="Arial"/>
            </a:endParaRPr>
          </a:p>
        </p:txBody>
      </p:sp>
      <p:sp>
        <p:nvSpPr>
          <p:cNvPr id="236" name=""/>
          <p:cNvSpPr/>
          <p:nvPr/>
        </p:nvSpPr>
        <p:spPr>
          <a:xfrm>
            <a:off x="7038000" y="1800000"/>
            <a:ext cx="720000" cy="720000"/>
          </a:xfrm>
          <a:prstGeom prst="ellipse">
            <a:avLst/>
          </a:prstGeom>
          <a:solidFill>
            <a:srgbClr val="1e3d59">
              <a:alpha val="50000"/>
            </a:srgbClr>
          </a:solidFill>
          <a:ln w="36000">
            <a:solidFill>
              <a:srgbClr val="1e3d59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237" name=""/>
          <p:cNvSpPr/>
          <p:nvPr/>
        </p:nvSpPr>
        <p:spPr>
          <a:xfrm>
            <a:off x="7038000" y="2700000"/>
            <a:ext cx="720000" cy="1080000"/>
          </a:xfrm>
          <a:prstGeom prst="flowChartManualOperation">
            <a:avLst/>
          </a:prstGeom>
          <a:solidFill>
            <a:srgbClr val="1e3d59">
              <a:alpha val="50000"/>
            </a:srgbClr>
          </a:solidFill>
          <a:ln w="36000">
            <a:solidFill>
              <a:srgbClr val="1e3d59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238" name=""/>
          <p:cNvSpPr/>
          <p:nvPr/>
        </p:nvSpPr>
        <p:spPr>
          <a:xfrm rot="7375200">
            <a:off x="6128640" y="3187800"/>
            <a:ext cx="1080000" cy="180000"/>
          </a:xfrm>
          <a:prstGeom prst="flowChartInputOutput">
            <a:avLst/>
          </a:prstGeom>
          <a:solidFill>
            <a:srgbClr val="1e3d59">
              <a:alpha val="50000"/>
            </a:srgbClr>
          </a:solidFill>
          <a:ln w="36000">
            <a:solidFill>
              <a:srgbClr val="1e3d59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239" name=""/>
          <p:cNvSpPr/>
          <p:nvPr/>
        </p:nvSpPr>
        <p:spPr>
          <a:xfrm flipH="1" rot="14224800">
            <a:off x="7586640" y="3187800"/>
            <a:ext cx="1080000" cy="180000"/>
          </a:xfrm>
          <a:prstGeom prst="flowChartInputOutput">
            <a:avLst/>
          </a:prstGeom>
          <a:solidFill>
            <a:srgbClr val="1e3d59">
              <a:alpha val="50000"/>
            </a:srgbClr>
          </a:solidFill>
          <a:ln w="36000">
            <a:solidFill>
              <a:srgbClr val="1e3d59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240" name=""/>
          <p:cNvSpPr/>
          <p:nvPr/>
        </p:nvSpPr>
        <p:spPr>
          <a:xfrm rot="3985200">
            <a:off x="7165440" y="4192560"/>
            <a:ext cx="1243080" cy="180000"/>
          </a:xfrm>
          <a:prstGeom prst="flowChartInputOutput">
            <a:avLst/>
          </a:prstGeom>
          <a:solidFill>
            <a:srgbClr val="1e3d59">
              <a:alpha val="50000"/>
            </a:srgbClr>
          </a:solidFill>
          <a:ln w="36000">
            <a:solidFill>
              <a:srgbClr val="1e3d59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241" name=""/>
          <p:cNvSpPr/>
          <p:nvPr/>
        </p:nvSpPr>
        <p:spPr>
          <a:xfrm flipH="1" rot="17614800">
            <a:off x="6320880" y="4192560"/>
            <a:ext cx="1243080" cy="179640"/>
          </a:xfrm>
          <a:prstGeom prst="flowChartInputOutput">
            <a:avLst/>
          </a:prstGeom>
          <a:solidFill>
            <a:srgbClr val="1e3d59">
              <a:alpha val="50000"/>
            </a:srgbClr>
          </a:solidFill>
          <a:ln w="36000">
            <a:solidFill>
              <a:srgbClr val="1e3d59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242" name=""/>
          <p:cNvSpPr/>
          <p:nvPr/>
        </p:nvSpPr>
        <p:spPr>
          <a:xfrm>
            <a:off x="3420360" y="900360"/>
            <a:ext cx="7920000" cy="719640"/>
          </a:xfrm>
          <a:custGeom>
            <a:avLst/>
            <a:gdLst/>
            <a:ahLst/>
            <a:rect l="l" t="t" r="r" b="b"/>
            <a:pathLst>
              <a:path w="237611" h="21600">
                <a:moveTo>
                  <a:pt x="10800" y="0"/>
                </a:moveTo>
                <a:arcTo wR="10800" hR="10800" stAng="16200000" swAng="-5400000"/>
                <a:lnTo>
                  <a:pt x="0" y="10800"/>
                </a:lnTo>
                <a:arcTo wR="10800" hR="10800" stAng="10800000" swAng="-5400000"/>
                <a:lnTo>
                  <a:pt x="226811" y="21600"/>
                </a:lnTo>
                <a:arcTo wR="205211" hR="10800" stAng="5400000" swAng="5400000"/>
                <a:lnTo>
                  <a:pt x="21600" y="10800"/>
                </a:lnTo>
                <a:arcTo wR="205211" hR="10800" stAng="10800000" swAng="5400000"/>
                <a:close/>
              </a:path>
            </a:pathLst>
          </a:custGeom>
          <a:solidFill>
            <a:srgbClr val="1e3d59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buNone/>
            </a:pPr>
            <a:r>
              <a:rPr b="1" lang="fr-FR" sz="2000" spc="-1" strike="noStrike">
                <a:solidFill>
                  <a:srgbClr val="f5f0e1"/>
                </a:solidFill>
                <a:latin typeface="Arial"/>
              </a:rPr>
              <a:t>Craft</a:t>
            </a:r>
            <a:endParaRPr b="1" lang="fr-FR" sz="2000" spc="-1" strike="noStrike">
              <a:solidFill>
                <a:srgbClr val="f5f0e1"/>
              </a:solidFill>
              <a:latin typeface="Arial"/>
            </a:endParaRPr>
          </a:p>
        </p:txBody>
      </p:sp>
      <p:sp>
        <p:nvSpPr>
          <p:cNvPr id="243" name=""/>
          <p:cNvSpPr/>
          <p:nvPr/>
        </p:nvSpPr>
        <p:spPr>
          <a:xfrm>
            <a:off x="180000" y="1260000"/>
            <a:ext cx="2340000" cy="2160000"/>
          </a:xfrm>
          <a:custGeom>
            <a:avLst/>
            <a:gdLst/>
            <a:ahLst/>
            <a:rect l="l" t="t" r="r" b="b"/>
            <a:pathLst>
              <a:path w="23400" h="21600">
                <a:moveTo>
                  <a:pt x="2766" y="0"/>
                </a:moveTo>
                <a:arcTo wR="2766" hR="2766" stAng="16200000" swAng="-5400000"/>
                <a:lnTo>
                  <a:pt x="0" y="18834"/>
                </a:lnTo>
                <a:arcTo wR="2766" hR="2766" stAng="10800000" swAng="-5400000"/>
                <a:lnTo>
                  <a:pt x="20634" y="21600"/>
                </a:lnTo>
                <a:arcTo wR="966" hR="2766" stAng="5400000" swAng="-5400000"/>
                <a:lnTo>
                  <a:pt x="21600" y="2766"/>
                </a:lnTo>
                <a:arcTo wR="966" hR="2766" stAng="0" swAng="-5400000"/>
                <a:close/>
              </a:path>
            </a:pathLst>
          </a:custGeom>
          <a:solidFill>
            <a:srgbClr val="f5f0e1">
              <a:alpha val="8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44" name=""/>
          <p:cNvSpPr/>
          <p:nvPr/>
        </p:nvSpPr>
        <p:spPr>
          <a:xfrm>
            <a:off x="408600" y="1397520"/>
            <a:ext cx="1882800" cy="342000"/>
          </a:xfrm>
          <a:custGeom>
            <a:avLst/>
            <a:gdLst/>
            <a:ahLst/>
            <a:rect l="l" t="t" r="r" b="b"/>
            <a:pathLst>
              <a:path w="118811" h="21600">
                <a:moveTo>
                  <a:pt x="3460" y="0"/>
                </a:moveTo>
                <a:arcTo wR="3460" hR="3460" stAng="16200000" swAng="-5400000"/>
                <a:lnTo>
                  <a:pt x="0" y="18140"/>
                </a:lnTo>
                <a:arcTo wR="3460" hR="3460" stAng="10800000" swAng="-5400000"/>
                <a:lnTo>
                  <a:pt x="115352" y="21600"/>
                </a:lnTo>
                <a:arcTo wR="93752" hR="3460" stAng="5400000" swAng="5400000"/>
                <a:lnTo>
                  <a:pt x="21600" y="3460"/>
                </a:lnTo>
                <a:arcTo wR="93752" hR="3460" stAng="10800000" swAng="5400000"/>
                <a:close/>
              </a:path>
            </a:pathLst>
          </a:custGeom>
          <a:solidFill>
            <a:srgbClr val="1e3d59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buNone/>
            </a:pPr>
            <a:r>
              <a:rPr b="1" lang="fr-FR" sz="1400" spc="-1" strike="noStrike">
                <a:solidFill>
                  <a:srgbClr val="f5f0e1"/>
                </a:solidFill>
                <a:latin typeface="Arial"/>
              </a:rPr>
              <a:t>Page Utilisateur</a:t>
            </a:r>
            <a:endParaRPr b="1" lang="fr-FR" sz="1400" spc="-1" strike="noStrike">
              <a:solidFill>
                <a:srgbClr val="f5f0e1"/>
              </a:solidFill>
              <a:latin typeface="Arial"/>
            </a:endParaRPr>
          </a:p>
        </p:txBody>
      </p:sp>
      <p:sp>
        <p:nvSpPr>
          <p:cNvPr id="245" name=""/>
          <p:cNvSpPr/>
          <p:nvPr/>
        </p:nvSpPr>
        <p:spPr>
          <a:xfrm>
            <a:off x="408960" y="1757520"/>
            <a:ext cx="1882800" cy="342000"/>
          </a:xfrm>
          <a:custGeom>
            <a:avLst/>
            <a:gdLst/>
            <a:ahLst/>
            <a:rect l="l" t="t" r="r" b="b"/>
            <a:pathLst>
              <a:path w="118811" h="21600">
                <a:moveTo>
                  <a:pt x="3460" y="0"/>
                </a:moveTo>
                <a:arcTo wR="3460" hR="3460" stAng="16200000" swAng="-5400000"/>
                <a:lnTo>
                  <a:pt x="0" y="18140"/>
                </a:lnTo>
                <a:arcTo wR="3460" hR="3460" stAng="10800000" swAng="-5400000"/>
                <a:lnTo>
                  <a:pt x="115352" y="21600"/>
                </a:lnTo>
                <a:arcTo wR="93752" hR="3460" stAng="5400000" swAng="5400000"/>
                <a:lnTo>
                  <a:pt x="21600" y="3460"/>
                </a:lnTo>
                <a:arcTo wR="93752" hR="3460" stAng="10800000" swAng="5400000"/>
                <a:close/>
              </a:path>
            </a:pathLst>
          </a:custGeom>
          <a:solidFill>
            <a:srgbClr val="1e3d59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buNone/>
            </a:pPr>
            <a:r>
              <a:rPr b="1" lang="fr-FR" sz="1400" spc="-1" strike="noStrike">
                <a:solidFill>
                  <a:srgbClr val="f5f0e1"/>
                </a:solidFill>
                <a:latin typeface="Arial"/>
              </a:rPr>
              <a:t>Craft</a:t>
            </a:r>
            <a:endParaRPr b="1" lang="fr-FR" sz="1400" spc="-1" strike="noStrike">
              <a:solidFill>
                <a:srgbClr val="f5f0e1"/>
              </a:solidFill>
              <a:latin typeface="Arial"/>
            </a:endParaRPr>
          </a:p>
        </p:txBody>
      </p:sp>
      <p:sp>
        <p:nvSpPr>
          <p:cNvPr id="246" name=""/>
          <p:cNvSpPr/>
          <p:nvPr/>
        </p:nvSpPr>
        <p:spPr>
          <a:xfrm>
            <a:off x="408600" y="2117880"/>
            <a:ext cx="1882800" cy="342000"/>
          </a:xfrm>
          <a:custGeom>
            <a:avLst/>
            <a:gdLst/>
            <a:ahLst/>
            <a:rect l="l" t="t" r="r" b="b"/>
            <a:pathLst>
              <a:path w="118811" h="21600">
                <a:moveTo>
                  <a:pt x="3460" y="0"/>
                </a:moveTo>
                <a:arcTo wR="3460" hR="3460" stAng="16200000" swAng="-5400000"/>
                <a:lnTo>
                  <a:pt x="0" y="18140"/>
                </a:lnTo>
                <a:arcTo wR="3460" hR="3460" stAng="10800000" swAng="-5400000"/>
                <a:lnTo>
                  <a:pt x="115352" y="21600"/>
                </a:lnTo>
                <a:arcTo wR="93752" hR="3460" stAng="5400000" swAng="5400000"/>
                <a:lnTo>
                  <a:pt x="21600" y="3460"/>
                </a:lnTo>
                <a:arcTo wR="93752" hR="3460" stAng="10800000" swAng="5400000"/>
                <a:close/>
              </a:path>
            </a:pathLst>
          </a:custGeom>
          <a:solidFill>
            <a:srgbClr val="1e3d59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buNone/>
            </a:pPr>
            <a:r>
              <a:rPr b="1" lang="fr-FR" sz="1400" spc="-1" strike="noStrike">
                <a:solidFill>
                  <a:srgbClr val="f5f0e1"/>
                </a:solidFill>
                <a:latin typeface="Arial"/>
              </a:rPr>
              <a:t>Marché</a:t>
            </a:r>
            <a:endParaRPr b="1" lang="fr-FR" sz="1400" spc="-1" strike="noStrike">
              <a:solidFill>
                <a:srgbClr val="f5f0e1"/>
              </a:solidFill>
              <a:latin typeface="Arial"/>
            </a:endParaRPr>
          </a:p>
        </p:txBody>
      </p:sp>
      <p:sp>
        <p:nvSpPr>
          <p:cNvPr id="247" name=""/>
          <p:cNvSpPr/>
          <p:nvPr/>
        </p:nvSpPr>
        <p:spPr>
          <a:xfrm>
            <a:off x="408960" y="2478240"/>
            <a:ext cx="1882800" cy="342000"/>
          </a:xfrm>
          <a:custGeom>
            <a:avLst/>
            <a:gdLst/>
            <a:ahLst/>
            <a:rect l="l" t="t" r="r" b="b"/>
            <a:pathLst>
              <a:path w="118811" h="21600">
                <a:moveTo>
                  <a:pt x="3460" y="0"/>
                </a:moveTo>
                <a:arcTo wR="3460" hR="3460" stAng="16200000" swAng="-5400000"/>
                <a:lnTo>
                  <a:pt x="0" y="18140"/>
                </a:lnTo>
                <a:arcTo wR="3460" hR="3460" stAng="10800000" swAng="-5400000"/>
                <a:lnTo>
                  <a:pt x="115352" y="21600"/>
                </a:lnTo>
                <a:arcTo wR="93752" hR="3460" stAng="5400000" swAng="5400000"/>
                <a:lnTo>
                  <a:pt x="21600" y="3460"/>
                </a:lnTo>
                <a:arcTo wR="93752" hR="3460" stAng="10800000" swAng="5400000"/>
                <a:close/>
              </a:path>
            </a:pathLst>
          </a:custGeom>
          <a:solidFill>
            <a:srgbClr val="1e3d59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buNone/>
            </a:pPr>
            <a:r>
              <a:rPr b="1" lang="fr-FR" sz="1400" spc="-1" strike="noStrike">
                <a:solidFill>
                  <a:srgbClr val="f5f0e1"/>
                </a:solidFill>
                <a:latin typeface="Arial"/>
              </a:rPr>
              <a:t>Galerie</a:t>
            </a:r>
            <a:endParaRPr b="1" lang="fr-FR" sz="1400" spc="-1" strike="noStrike">
              <a:solidFill>
                <a:srgbClr val="f5f0e1"/>
              </a:solidFill>
              <a:latin typeface="Arial"/>
            </a:endParaRPr>
          </a:p>
        </p:txBody>
      </p:sp>
      <p:sp>
        <p:nvSpPr>
          <p:cNvPr id="248" name=""/>
          <p:cNvSpPr/>
          <p:nvPr/>
        </p:nvSpPr>
        <p:spPr>
          <a:xfrm>
            <a:off x="409320" y="2838600"/>
            <a:ext cx="1882800" cy="342000"/>
          </a:xfrm>
          <a:custGeom>
            <a:avLst/>
            <a:gdLst/>
            <a:ahLst/>
            <a:rect l="l" t="t" r="r" b="b"/>
            <a:pathLst>
              <a:path w="118811" h="21600">
                <a:moveTo>
                  <a:pt x="3460" y="0"/>
                </a:moveTo>
                <a:arcTo wR="3460" hR="3460" stAng="16200000" swAng="-5400000"/>
                <a:lnTo>
                  <a:pt x="0" y="18140"/>
                </a:lnTo>
                <a:arcTo wR="3460" hR="3460" stAng="10800000" swAng="-5400000"/>
                <a:lnTo>
                  <a:pt x="115352" y="21600"/>
                </a:lnTo>
                <a:arcTo wR="93752" hR="3460" stAng="5400000" swAng="5400000"/>
                <a:lnTo>
                  <a:pt x="21600" y="3460"/>
                </a:lnTo>
                <a:arcTo wR="93752" hR="3460" stAng="10800000" swAng="5400000"/>
                <a:close/>
              </a:path>
            </a:pathLst>
          </a:custGeom>
          <a:solidFill>
            <a:srgbClr val="1e3d59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buNone/>
            </a:pPr>
            <a:r>
              <a:rPr b="1" lang="fr-FR" sz="1400" spc="-1" strike="noStrike">
                <a:solidFill>
                  <a:srgbClr val="f5f0e1"/>
                </a:solidFill>
                <a:latin typeface="Arial"/>
              </a:rPr>
              <a:t>Jeux</a:t>
            </a:r>
            <a:endParaRPr b="1" lang="fr-FR" sz="1400" spc="-1" strike="noStrike">
              <a:solidFill>
                <a:srgbClr val="f5f0e1"/>
              </a:solidFill>
              <a:latin typeface="Arial"/>
            </a:endParaRPr>
          </a:p>
        </p:txBody>
      </p:sp>
      <p:pic>
        <p:nvPicPr>
          <p:cNvPr id="249" name="" descr=""/>
          <p:cNvPicPr/>
          <p:nvPr/>
        </p:nvPicPr>
        <p:blipFill>
          <a:blip r:embed="rId5"/>
          <a:stretch/>
        </p:blipFill>
        <p:spPr>
          <a:xfrm>
            <a:off x="9612000" y="91080"/>
            <a:ext cx="180000" cy="18000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"/>
          <p:cNvSpPr/>
          <p:nvPr/>
        </p:nvSpPr>
        <p:spPr>
          <a:xfrm>
            <a:off x="6768360" y="5400360"/>
            <a:ext cx="1259640" cy="359640"/>
          </a:xfrm>
          <a:custGeom>
            <a:avLst/>
            <a:gdLst/>
            <a:ahLst/>
            <a:rect l="l" t="t" r="r" b="b"/>
            <a:pathLst>
              <a:path w="75600" h="21600">
                <a:moveTo>
                  <a:pt x="10800" y="0"/>
                </a:moveTo>
                <a:arcTo wR="10800" hR="10800" stAng="16200000" swAng="-5400000"/>
                <a:lnTo>
                  <a:pt x="0" y="10800"/>
                </a:lnTo>
                <a:arcTo wR="10800" hR="10800" stAng="10800000" swAng="-5400000"/>
                <a:lnTo>
                  <a:pt x="64800" y="21600"/>
                </a:lnTo>
                <a:arcTo wR="43200" hR="10800" stAng="5400000" swAng="5400000"/>
                <a:lnTo>
                  <a:pt x="21600" y="10800"/>
                </a:lnTo>
                <a:arcTo wR="43200" hR="10800" stAng="10800000" swAng="5400000"/>
                <a:close/>
              </a:path>
            </a:pathLst>
          </a:custGeom>
          <a:solidFill>
            <a:srgbClr val="1e3d59"/>
          </a:solidFill>
          <a:ln w="36000">
            <a:solidFill>
              <a:srgbClr val="ff6e40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108000" rIns="108000" tIns="63000" bIns="63000" anchor="ctr">
            <a:noAutofit/>
          </a:bodyPr>
          <a:p>
            <a:pPr algn="ctr">
              <a:buNone/>
            </a:pPr>
            <a:r>
              <a:rPr b="1" lang="fr-FR" sz="1200" spc="-1" strike="noStrike">
                <a:solidFill>
                  <a:srgbClr val="ff6e40"/>
                </a:solidFill>
                <a:latin typeface="Arial"/>
              </a:rPr>
              <a:t>Craft</a:t>
            </a:r>
            <a:endParaRPr b="1" lang="fr-FR" sz="1200" spc="-1" strike="noStrike">
              <a:solidFill>
                <a:srgbClr val="ff6e40"/>
              </a:solidFill>
              <a:latin typeface="Arial"/>
            </a:endParaRPr>
          </a:p>
        </p:txBody>
      </p:sp>
      <p:sp>
        <p:nvSpPr>
          <p:cNvPr id="251" name=""/>
          <p:cNvSpPr/>
          <p:nvPr/>
        </p:nvSpPr>
        <p:spPr>
          <a:xfrm>
            <a:off x="3420000" y="900000"/>
            <a:ext cx="7920000" cy="5220000"/>
          </a:xfrm>
          <a:custGeom>
            <a:avLst/>
            <a:gdLst/>
            <a:ahLst/>
            <a:rect l="l" t="t" r="r" b="b"/>
            <a:pathLst>
              <a:path w="32772" h="21600">
                <a:moveTo>
                  <a:pt x="1426" y="0"/>
                </a:moveTo>
                <a:arcTo wR="1426" hR="1426" stAng="16200000" swAng="-5400000"/>
                <a:lnTo>
                  <a:pt x="0" y="20174"/>
                </a:lnTo>
                <a:arcTo wR="1426" hR="1426" stAng="10800000" swAng="-5400000"/>
                <a:lnTo>
                  <a:pt x="31346" y="21600"/>
                </a:lnTo>
                <a:arcTo wR="9746" hR="1426" stAng="5400000" swAng="5400000"/>
                <a:lnTo>
                  <a:pt x="21600" y="1426"/>
                </a:lnTo>
                <a:arcTo wR="9746" hR="1426" stAng="10800000" swAng="5400000"/>
                <a:close/>
              </a:path>
            </a:pathLst>
          </a:custGeom>
          <a:solidFill>
            <a:srgbClr val="f5f0e1">
              <a:alpha val="80000"/>
            </a:srgbClr>
          </a:solidFill>
          <a:ln w="0"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</p:sp>
      <p:sp>
        <p:nvSpPr>
          <p:cNvPr id="252" name="Rectangle 16"/>
          <p:cNvSpPr/>
          <p:nvPr/>
        </p:nvSpPr>
        <p:spPr>
          <a:xfrm>
            <a:off x="0" y="0"/>
            <a:ext cx="12191760" cy="369360"/>
          </a:xfrm>
          <a:prstGeom prst="rect">
            <a:avLst/>
          </a:prstGeom>
          <a:solidFill>
            <a:srgbClr val="f5f0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53" name="Rectangle 17"/>
          <p:cNvSpPr/>
          <p:nvPr/>
        </p:nvSpPr>
        <p:spPr>
          <a:xfrm>
            <a:off x="0" y="0"/>
            <a:ext cx="12191760" cy="390240"/>
          </a:xfrm>
          <a:prstGeom prst="rect">
            <a:avLst/>
          </a:prstGeom>
          <a:solidFill>
            <a:srgbClr val="f5f0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54" name="Connecteur droit 7"/>
          <p:cNvSpPr/>
          <p:nvPr/>
        </p:nvSpPr>
        <p:spPr>
          <a:xfrm>
            <a:off x="0" y="380880"/>
            <a:ext cx="12191760" cy="360"/>
          </a:xfrm>
          <a:prstGeom prst="line">
            <a:avLst/>
          </a:prstGeom>
          <a:ln>
            <a:solidFill>
              <a:srgbClr val="ffffff">
                <a:lumMod val="75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255" name="Image 26" descr=""/>
          <p:cNvPicPr/>
          <p:nvPr/>
        </p:nvPicPr>
        <p:blipFill>
          <a:blip r:embed="rId1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saturation sat="0"/>
                    </a14:imgEffect>
                  </a14:imgLayer>
                </a14:imgProps>
              </a:ext>
            </a:extLst>
          </a:blip>
          <a:srcRect l="27825" t="31430" r="60893" b="48572"/>
          <a:stretch/>
        </p:blipFill>
        <p:spPr>
          <a:xfrm>
            <a:off x="11883960" y="81000"/>
            <a:ext cx="215640" cy="215640"/>
          </a:xfrm>
          <a:prstGeom prst="rect">
            <a:avLst/>
          </a:prstGeom>
          <a:ln w="3175">
            <a:noFill/>
          </a:ln>
        </p:spPr>
      </p:pic>
      <p:grpSp>
        <p:nvGrpSpPr>
          <p:cNvPr id="256" name="Groupe 31"/>
          <p:cNvGrpSpPr/>
          <p:nvPr/>
        </p:nvGrpSpPr>
        <p:grpSpPr>
          <a:xfrm>
            <a:off x="10143000" y="40320"/>
            <a:ext cx="1418040" cy="272880"/>
            <a:chOff x="10143000" y="40320"/>
            <a:chExt cx="1418040" cy="272880"/>
          </a:xfrm>
        </p:grpSpPr>
        <p:pic>
          <p:nvPicPr>
            <p:cNvPr id="257" name="Image 27" descr=""/>
            <p:cNvPicPr/>
            <p:nvPr/>
          </p:nvPicPr>
          <p:blipFill>
            <a:blip r:embed="rId2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saturation sat="0"/>
                      </a14:imgEffect>
                    </a14:imgLayer>
                  </a14:imgProps>
                </a:ext>
              </a:extLst>
            </a:blip>
            <a:srcRect l="27108" t="31244" r="59779" b="48611"/>
            <a:stretch/>
          </p:blipFill>
          <p:spPr>
            <a:xfrm>
              <a:off x="10143000" y="70200"/>
              <a:ext cx="251640" cy="21744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58" name="ZoneTexte 30"/>
            <p:cNvSpPr/>
            <p:nvPr/>
          </p:nvSpPr>
          <p:spPr>
            <a:xfrm>
              <a:off x="10395000" y="40320"/>
              <a:ext cx="1166040" cy="272880"/>
            </a:xfrm>
            <a:prstGeom prst="rect">
              <a:avLst/>
            </a:prstGeom>
            <a:solidFill>
              <a:srgbClr val="f5f0e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spAutoFit/>
            </a:bodyPr>
            <a:p>
              <a:pPr>
                <a:lnSpc>
                  <a:spcPct val="100000"/>
                </a:lnSpc>
                <a:buNone/>
              </a:pPr>
              <a:r>
                <a:rPr b="0" lang="fr-FR" sz="1200" spc="-1" strike="noStrike">
                  <a:solidFill>
                    <a:srgbClr val="000000"/>
                  </a:solidFill>
                  <a:latin typeface="Titillium Web"/>
                </a:rPr>
                <a:t>999.99 $</a:t>
              </a:r>
              <a:endParaRPr b="0" lang="fr-FR" sz="1200" spc="-1" strike="noStrike">
                <a:latin typeface="Arial"/>
              </a:endParaRPr>
            </a:p>
          </p:txBody>
        </p:sp>
      </p:grpSp>
      <p:grpSp>
        <p:nvGrpSpPr>
          <p:cNvPr id="259" name="Groupe 32"/>
          <p:cNvGrpSpPr/>
          <p:nvPr/>
        </p:nvGrpSpPr>
        <p:grpSpPr>
          <a:xfrm>
            <a:off x="8502840" y="91080"/>
            <a:ext cx="1317240" cy="242640"/>
            <a:chOff x="8502840" y="91080"/>
            <a:chExt cx="1317240" cy="242640"/>
          </a:xfrm>
        </p:grpSpPr>
        <p:pic>
          <p:nvPicPr>
            <p:cNvPr id="260" name="Image 28" descr=""/>
            <p:cNvPicPr/>
            <p:nvPr/>
          </p:nvPicPr>
          <p:blipFill>
            <a:blip r:embed="rId3"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saturation sat="0"/>
                      </a14:imgEffect>
                    </a14:imgLayer>
                  </a14:imgProps>
                </a:ext>
              </a:extLst>
            </a:blip>
            <a:srcRect l="28165" t="32056" r="61224" b="50000"/>
            <a:stretch/>
          </p:blipFill>
          <p:spPr>
            <a:xfrm>
              <a:off x="8502840" y="111960"/>
              <a:ext cx="151200" cy="14364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61" name="ZoneTexte 31"/>
            <p:cNvSpPr/>
            <p:nvPr/>
          </p:nvSpPr>
          <p:spPr>
            <a:xfrm>
              <a:off x="8654040" y="91080"/>
              <a:ext cx="1166040" cy="242640"/>
            </a:xfrm>
            <a:prstGeom prst="rect">
              <a:avLst/>
            </a:prstGeom>
            <a:solidFill>
              <a:srgbClr val="f5f0e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spAutoFit/>
            </a:bodyPr>
            <a:p>
              <a:pPr>
                <a:lnSpc>
                  <a:spcPct val="100000"/>
                </a:lnSpc>
                <a:buNone/>
              </a:pPr>
              <a:r>
                <a:rPr b="0" lang="fr-FR" sz="1000" spc="-1" strike="noStrike">
                  <a:solidFill>
                    <a:srgbClr val="2f5597"/>
                  </a:solidFill>
                  <a:latin typeface="Titillium Web Light"/>
                </a:rPr>
                <a:t>523 items</a:t>
              </a:r>
              <a:endParaRPr b="0" lang="fr-FR" sz="1000" spc="-1" strike="noStrike">
                <a:latin typeface="Arial"/>
              </a:endParaRPr>
            </a:p>
          </p:txBody>
        </p:sp>
      </p:grpSp>
      <p:grpSp>
        <p:nvGrpSpPr>
          <p:cNvPr id="262" name="Groupe 33"/>
          <p:cNvGrpSpPr/>
          <p:nvPr/>
        </p:nvGrpSpPr>
        <p:grpSpPr>
          <a:xfrm>
            <a:off x="6945120" y="91080"/>
            <a:ext cx="1234800" cy="242640"/>
            <a:chOff x="6945120" y="91080"/>
            <a:chExt cx="1234800" cy="242640"/>
          </a:xfrm>
        </p:grpSpPr>
        <p:pic>
          <p:nvPicPr>
            <p:cNvPr id="263" name="Image 29" descr=""/>
            <p:cNvPicPr/>
            <p:nvPr/>
          </p:nvPicPr>
          <p:blipFill>
            <a:blip r:embed="rId4">
              <a:extLst>
                <a:ext uri="{BEBA8EAE-BF5A-486C-A8C5-ECC9F3942E4B}">
                  <a14:imgProps xmlns:a14="http://schemas.microsoft.com/office/drawing/2010/main">
                    <a14:imgLayer r:embed="rId8">
                      <a14:imgEffect>
                        <a14:saturation sat="0"/>
                      </a14:imgEffect>
                    </a14:imgLayer>
                  </a14:imgProps>
                </a:ext>
              </a:extLst>
            </a:blip>
            <a:srcRect l="28165" t="32056" r="61224" b="48226"/>
            <a:stretch/>
          </p:blipFill>
          <p:spPr>
            <a:xfrm>
              <a:off x="6945120" y="142200"/>
              <a:ext cx="137520" cy="14364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64" name="ZoneTexte 32"/>
            <p:cNvSpPr/>
            <p:nvPr/>
          </p:nvSpPr>
          <p:spPr>
            <a:xfrm>
              <a:off x="7013880" y="91080"/>
              <a:ext cx="1166040" cy="242640"/>
            </a:xfrm>
            <a:prstGeom prst="rect">
              <a:avLst/>
            </a:prstGeom>
            <a:solidFill>
              <a:srgbClr val="f5f0e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spAutoFit/>
            </a:bodyPr>
            <a:p>
              <a:pPr>
                <a:lnSpc>
                  <a:spcPct val="100000"/>
                </a:lnSpc>
                <a:buNone/>
              </a:pPr>
              <a:r>
                <a:rPr b="0" lang="fr-FR" sz="1000" spc="-1" strike="noStrike">
                  <a:solidFill>
                    <a:srgbClr val="2f5597"/>
                  </a:solidFill>
                  <a:latin typeface="Titillium Web Light"/>
                </a:rPr>
                <a:t>Popularity : 8.5</a:t>
              </a:r>
              <a:endParaRPr b="0" lang="fr-FR" sz="1000" spc="-1" strike="noStrike">
                <a:latin typeface="Arial"/>
              </a:endParaRPr>
            </a:p>
          </p:txBody>
        </p:sp>
      </p:grpSp>
      <p:sp>
        <p:nvSpPr>
          <p:cNvPr id="265" name="ZoneTexte 33"/>
          <p:cNvSpPr/>
          <p:nvPr/>
        </p:nvSpPr>
        <p:spPr>
          <a:xfrm>
            <a:off x="3672000" y="0"/>
            <a:ext cx="2358720" cy="369360"/>
          </a:xfrm>
          <a:prstGeom prst="rect">
            <a:avLst/>
          </a:prstGeom>
          <a:solidFill>
            <a:srgbClr val="f5f0e1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fr-FR" sz="1400" spc="-1" strike="noStrike">
                <a:solidFill>
                  <a:srgbClr val="000000"/>
                </a:solidFill>
                <a:latin typeface="Titillium Web"/>
              </a:rPr>
              <a:t>GrosseCourgedu93</a:t>
            </a:r>
            <a:endParaRPr b="0" lang="fr-FR" sz="1400" spc="-1" strike="noStrike">
              <a:latin typeface="Arial"/>
            </a:endParaRPr>
          </a:p>
        </p:txBody>
      </p:sp>
      <p:sp>
        <p:nvSpPr>
          <p:cNvPr id="266" name="Connecteur droit 8"/>
          <p:cNvSpPr/>
          <p:nvPr/>
        </p:nvSpPr>
        <p:spPr>
          <a:xfrm>
            <a:off x="3652560" y="380520"/>
            <a:ext cx="2378160" cy="360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67" name="Rectangle 18"/>
          <p:cNvSpPr/>
          <p:nvPr/>
        </p:nvSpPr>
        <p:spPr>
          <a:xfrm>
            <a:off x="0" y="0"/>
            <a:ext cx="2645640" cy="1091880"/>
          </a:xfrm>
          <a:prstGeom prst="rect">
            <a:avLst/>
          </a:prstGeom>
          <a:solidFill>
            <a:srgbClr val="f5f0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1" lang="fr-FR" sz="4000" spc="-1" strike="noStrike">
                <a:solidFill>
                  <a:srgbClr val="3b4d61"/>
                </a:solidFill>
                <a:latin typeface="Titillium Web"/>
              </a:rPr>
              <a:t>LOGO</a:t>
            </a:r>
            <a:endParaRPr b="1" lang="fr-FR" sz="4000" spc="-1" strike="noStrike">
              <a:solidFill>
                <a:srgbClr val="3b4d61"/>
              </a:solidFill>
              <a:latin typeface="Arial"/>
            </a:endParaRPr>
          </a:p>
        </p:txBody>
      </p:sp>
      <p:sp>
        <p:nvSpPr>
          <p:cNvPr id="268" name=""/>
          <p:cNvSpPr/>
          <p:nvPr/>
        </p:nvSpPr>
        <p:spPr>
          <a:xfrm>
            <a:off x="180360" y="4680000"/>
            <a:ext cx="2159640" cy="1980360"/>
          </a:xfrm>
          <a:prstGeom prst="flowChartAlternateProcess">
            <a:avLst/>
          </a:prstGeom>
          <a:solidFill>
            <a:srgbClr val="ffb66c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buNone/>
            </a:pPr>
            <a:r>
              <a:rPr b="1" lang="fr-FR" sz="1400" spc="-1" strike="noStrike">
                <a:solidFill>
                  <a:srgbClr val="333333"/>
                </a:solidFill>
                <a:latin typeface="Arial"/>
              </a:rPr>
              <a:t>Fonctions :</a:t>
            </a:r>
            <a:endParaRPr b="1" lang="fr-FR" sz="1400" spc="-1" strike="noStrike">
              <a:solidFill>
                <a:srgbClr val="333333"/>
              </a:solidFill>
              <a:latin typeface="Arial"/>
            </a:endParaRPr>
          </a:p>
          <a:p>
            <a:pPr algn="ctr">
              <a:buNone/>
            </a:pPr>
            <a:endParaRPr b="1" lang="fr-FR" sz="1200" spc="-1" strike="noStrike">
              <a:solidFill>
                <a:srgbClr val="333333"/>
              </a:solidFill>
              <a:latin typeface="Arial"/>
            </a:endParaRPr>
          </a:p>
          <a:p>
            <a:pPr algn="ctr">
              <a:buNone/>
            </a:pPr>
            <a:r>
              <a:rPr b="1" lang="fr-FR" sz="1200" spc="-1" strike="noStrike">
                <a:solidFill>
                  <a:srgbClr val="333333"/>
                </a:solidFill>
                <a:latin typeface="Arial"/>
              </a:rPr>
              <a:t>- Accès à un menu d’item possédé</a:t>
            </a:r>
            <a:endParaRPr b="1" lang="fr-FR" sz="1200" spc="-1" strike="noStrike">
              <a:solidFill>
                <a:srgbClr val="333333"/>
              </a:solidFill>
              <a:latin typeface="Arial"/>
            </a:endParaRPr>
          </a:p>
        </p:txBody>
      </p:sp>
      <p:sp>
        <p:nvSpPr>
          <p:cNvPr id="269" name=""/>
          <p:cNvSpPr/>
          <p:nvPr/>
        </p:nvSpPr>
        <p:spPr>
          <a:xfrm>
            <a:off x="7038000" y="1800000"/>
            <a:ext cx="720000" cy="720000"/>
          </a:xfrm>
          <a:prstGeom prst="ellipse">
            <a:avLst/>
          </a:prstGeom>
          <a:solidFill>
            <a:srgbClr val="ff6e40">
              <a:alpha val="50000"/>
            </a:srgbClr>
          </a:solidFill>
          <a:ln w="36000">
            <a:solidFill>
              <a:srgbClr val="1e3d59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270" name=""/>
          <p:cNvSpPr/>
          <p:nvPr/>
        </p:nvSpPr>
        <p:spPr>
          <a:xfrm>
            <a:off x="7038000" y="2700000"/>
            <a:ext cx="720000" cy="1080000"/>
          </a:xfrm>
          <a:prstGeom prst="flowChartManualOperation">
            <a:avLst/>
          </a:prstGeom>
          <a:solidFill>
            <a:srgbClr val="1e3d59">
              <a:alpha val="50000"/>
            </a:srgbClr>
          </a:solidFill>
          <a:ln w="36000">
            <a:solidFill>
              <a:srgbClr val="1e3d59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271" name=""/>
          <p:cNvSpPr/>
          <p:nvPr/>
        </p:nvSpPr>
        <p:spPr>
          <a:xfrm rot="7375200">
            <a:off x="6128640" y="3187800"/>
            <a:ext cx="1080000" cy="180000"/>
          </a:xfrm>
          <a:prstGeom prst="flowChartInputOutput">
            <a:avLst/>
          </a:prstGeom>
          <a:solidFill>
            <a:srgbClr val="1e3d59">
              <a:alpha val="50000"/>
            </a:srgbClr>
          </a:solidFill>
          <a:ln w="36000">
            <a:solidFill>
              <a:srgbClr val="1e3d59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272" name=""/>
          <p:cNvSpPr/>
          <p:nvPr/>
        </p:nvSpPr>
        <p:spPr>
          <a:xfrm flipH="1" rot="14224800">
            <a:off x="7586640" y="3187800"/>
            <a:ext cx="1080000" cy="180000"/>
          </a:xfrm>
          <a:prstGeom prst="flowChartInputOutput">
            <a:avLst/>
          </a:prstGeom>
          <a:solidFill>
            <a:srgbClr val="1e3d59">
              <a:alpha val="50000"/>
            </a:srgbClr>
          </a:solidFill>
          <a:ln w="36000">
            <a:solidFill>
              <a:srgbClr val="1e3d59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273" name=""/>
          <p:cNvSpPr/>
          <p:nvPr/>
        </p:nvSpPr>
        <p:spPr>
          <a:xfrm rot="3985200">
            <a:off x="7165440" y="4192560"/>
            <a:ext cx="1243080" cy="180000"/>
          </a:xfrm>
          <a:prstGeom prst="flowChartInputOutput">
            <a:avLst/>
          </a:prstGeom>
          <a:solidFill>
            <a:srgbClr val="1e3d59">
              <a:alpha val="50000"/>
            </a:srgbClr>
          </a:solidFill>
          <a:ln w="36000">
            <a:solidFill>
              <a:srgbClr val="1e3d59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274" name=""/>
          <p:cNvSpPr/>
          <p:nvPr/>
        </p:nvSpPr>
        <p:spPr>
          <a:xfrm flipH="1" rot="17614800">
            <a:off x="6320880" y="4192560"/>
            <a:ext cx="1243080" cy="179640"/>
          </a:xfrm>
          <a:prstGeom prst="flowChartInputOutput">
            <a:avLst/>
          </a:prstGeom>
          <a:solidFill>
            <a:srgbClr val="1e3d59">
              <a:alpha val="50000"/>
            </a:srgbClr>
          </a:solidFill>
          <a:ln w="36000">
            <a:solidFill>
              <a:srgbClr val="1e3d59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275" name=""/>
          <p:cNvSpPr/>
          <p:nvPr/>
        </p:nvSpPr>
        <p:spPr>
          <a:xfrm>
            <a:off x="3420360" y="900360"/>
            <a:ext cx="7920000" cy="719640"/>
          </a:xfrm>
          <a:custGeom>
            <a:avLst/>
            <a:gdLst/>
            <a:ahLst/>
            <a:rect l="l" t="t" r="r" b="b"/>
            <a:pathLst>
              <a:path w="237611" h="21600">
                <a:moveTo>
                  <a:pt x="10800" y="0"/>
                </a:moveTo>
                <a:arcTo wR="10800" hR="10800" stAng="16200000" swAng="-5400000"/>
                <a:lnTo>
                  <a:pt x="0" y="10800"/>
                </a:lnTo>
                <a:arcTo wR="10800" hR="10800" stAng="10800000" swAng="-5400000"/>
                <a:lnTo>
                  <a:pt x="226811" y="21600"/>
                </a:lnTo>
                <a:arcTo wR="205211" hR="10800" stAng="5400000" swAng="5400000"/>
                <a:lnTo>
                  <a:pt x="21600" y="10800"/>
                </a:lnTo>
                <a:arcTo wR="205211" hR="10800" stAng="10800000" swAng="5400000"/>
                <a:close/>
              </a:path>
            </a:pathLst>
          </a:custGeom>
          <a:solidFill>
            <a:srgbClr val="1e3d59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buNone/>
            </a:pPr>
            <a:r>
              <a:rPr b="1" lang="fr-FR" sz="2000" spc="-1" strike="noStrike">
                <a:solidFill>
                  <a:srgbClr val="f5f0e1"/>
                </a:solidFill>
                <a:latin typeface="Arial"/>
              </a:rPr>
              <a:t>Craft</a:t>
            </a:r>
            <a:endParaRPr b="1" lang="fr-FR" sz="2000" spc="-1" strike="noStrike">
              <a:solidFill>
                <a:srgbClr val="f5f0e1"/>
              </a:solidFill>
              <a:latin typeface="Arial"/>
            </a:endParaRPr>
          </a:p>
        </p:txBody>
      </p:sp>
      <p:sp>
        <p:nvSpPr>
          <p:cNvPr id="276" name=""/>
          <p:cNvSpPr/>
          <p:nvPr/>
        </p:nvSpPr>
        <p:spPr>
          <a:xfrm>
            <a:off x="180000" y="1260000"/>
            <a:ext cx="2340000" cy="2160000"/>
          </a:xfrm>
          <a:custGeom>
            <a:avLst/>
            <a:gdLst/>
            <a:ahLst/>
            <a:rect l="l" t="t" r="r" b="b"/>
            <a:pathLst>
              <a:path w="23400" h="21600">
                <a:moveTo>
                  <a:pt x="2766" y="0"/>
                </a:moveTo>
                <a:arcTo wR="2766" hR="2766" stAng="16200000" swAng="-5400000"/>
                <a:lnTo>
                  <a:pt x="0" y="18834"/>
                </a:lnTo>
                <a:arcTo wR="2766" hR="2766" stAng="10800000" swAng="-5400000"/>
                <a:lnTo>
                  <a:pt x="20634" y="21600"/>
                </a:lnTo>
                <a:arcTo wR="966" hR="2766" stAng="5400000" swAng="-5400000"/>
                <a:lnTo>
                  <a:pt x="21600" y="2766"/>
                </a:lnTo>
                <a:arcTo wR="966" hR="2766" stAng="0" swAng="-5400000"/>
                <a:close/>
              </a:path>
            </a:pathLst>
          </a:custGeom>
          <a:solidFill>
            <a:srgbClr val="f5f0e1">
              <a:alpha val="8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77" name=""/>
          <p:cNvSpPr/>
          <p:nvPr/>
        </p:nvSpPr>
        <p:spPr>
          <a:xfrm>
            <a:off x="408600" y="1397520"/>
            <a:ext cx="1882800" cy="342000"/>
          </a:xfrm>
          <a:custGeom>
            <a:avLst/>
            <a:gdLst/>
            <a:ahLst/>
            <a:rect l="l" t="t" r="r" b="b"/>
            <a:pathLst>
              <a:path w="118811" h="21600">
                <a:moveTo>
                  <a:pt x="3460" y="0"/>
                </a:moveTo>
                <a:arcTo wR="3460" hR="3460" stAng="16200000" swAng="-5400000"/>
                <a:lnTo>
                  <a:pt x="0" y="18140"/>
                </a:lnTo>
                <a:arcTo wR="3460" hR="3460" stAng="10800000" swAng="-5400000"/>
                <a:lnTo>
                  <a:pt x="115352" y="21600"/>
                </a:lnTo>
                <a:arcTo wR="93752" hR="3460" stAng="5400000" swAng="5400000"/>
                <a:lnTo>
                  <a:pt x="21600" y="3460"/>
                </a:lnTo>
                <a:arcTo wR="93752" hR="3460" stAng="10800000" swAng="5400000"/>
                <a:close/>
              </a:path>
            </a:pathLst>
          </a:custGeom>
          <a:solidFill>
            <a:srgbClr val="1e3d59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buNone/>
            </a:pPr>
            <a:r>
              <a:rPr b="1" lang="fr-FR" sz="1400" spc="-1" strike="noStrike">
                <a:solidFill>
                  <a:srgbClr val="f5f0e1"/>
                </a:solidFill>
                <a:latin typeface="Arial"/>
              </a:rPr>
              <a:t>Page Utilisateur</a:t>
            </a:r>
            <a:endParaRPr b="1" lang="fr-FR" sz="1400" spc="-1" strike="noStrike">
              <a:solidFill>
                <a:srgbClr val="f5f0e1"/>
              </a:solidFill>
              <a:latin typeface="Arial"/>
            </a:endParaRPr>
          </a:p>
        </p:txBody>
      </p:sp>
      <p:sp>
        <p:nvSpPr>
          <p:cNvPr id="278" name=""/>
          <p:cNvSpPr/>
          <p:nvPr/>
        </p:nvSpPr>
        <p:spPr>
          <a:xfrm>
            <a:off x="408960" y="1757520"/>
            <a:ext cx="1882800" cy="342000"/>
          </a:xfrm>
          <a:custGeom>
            <a:avLst/>
            <a:gdLst/>
            <a:ahLst/>
            <a:rect l="l" t="t" r="r" b="b"/>
            <a:pathLst>
              <a:path w="118811" h="21600">
                <a:moveTo>
                  <a:pt x="3460" y="0"/>
                </a:moveTo>
                <a:arcTo wR="3460" hR="3460" stAng="16200000" swAng="-5400000"/>
                <a:lnTo>
                  <a:pt x="0" y="18140"/>
                </a:lnTo>
                <a:arcTo wR="3460" hR="3460" stAng="10800000" swAng="-5400000"/>
                <a:lnTo>
                  <a:pt x="115352" y="21600"/>
                </a:lnTo>
                <a:arcTo wR="93752" hR="3460" stAng="5400000" swAng="5400000"/>
                <a:lnTo>
                  <a:pt x="21600" y="3460"/>
                </a:lnTo>
                <a:arcTo wR="93752" hR="3460" stAng="10800000" swAng="5400000"/>
                <a:close/>
              </a:path>
            </a:pathLst>
          </a:custGeom>
          <a:solidFill>
            <a:srgbClr val="1e3d59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buNone/>
            </a:pPr>
            <a:r>
              <a:rPr b="1" lang="fr-FR" sz="1400" spc="-1" strike="noStrike">
                <a:solidFill>
                  <a:srgbClr val="f5f0e1"/>
                </a:solidFill>
                <a:latin typeface="Arial"/>
              </a:rPr>
              <a:t>Craft</a:t>
            </a:r>
            <a:endParaRPr b="1" lang="fr-FR" sz="1400" spc="-1" strike="noStrike">
              <a:solidFill>
                <a:srgbClr val="f5f0e1"/>
              </a:solidFill>
              <a:latin typeface="Arial"/>
            </a:endParaRPr>
          </a:p>
        </p:txBody>
      </p:sp>
      <p:sp>
        <p:nvSpPr>
          <p:cNvPr id="279" name=""/>
          <p:cNvSpPr/>
          <p:nvPr/>
        </p:nvSpPr>
        <p:spPr>
          <a:xfrm>
            <a:off x="408600" y="2117880"/>
            <a:ext cx="1882800" cy="342000"/>
          </a:xfrm>
          <a:custGeom>
            <a:avLst/>
            <a:gdLst/>
            <a:ahLst/>
            <a:rect l="l" t="t" r="r" b="b"/>
            <a:pathLst>
              <a:path w="118811" h="21600">
                <a:moveTo>
                  <a:pt x="3460" y="0"/>
                </a:moveTo>
                <a:arcTo wR="3460" hR="3460" stAng="16200000" swAng="-5400000"/>
                <a:lnTo>
                  <a:pt x="0" y="18140"/>
                </a:lnTo>
                <a:arcTo wR="3460" hR="3460" stAng="10800000" swAng="-5400000"/>
                <a:lnTo>
                  <a:pt x="115352" y="21600"/>
                </a:lnTo>
                <a:arcTo wR="93752" hR="3460" stAng="5400000" swAng="5400000"/>
                <a:lnTo>
                  <a:pt x="21600" y="3460"/>
                </a:lnTo>
                <a:arcTo wR="93752" hR="3460" stAng="10800000" swAng="5400000"/>
                <a:close/>
              </a:path>
            </a:pathLst>
          </a:custGeom>
          <a:solidFill>
            <a:srgbClr val="1e3d59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buNone/>
            </a:pPr>
            <a:r>
              <a:rPr b="1" lang="fr-FR" sz="1400" spc="-1" strike="noStrike">
                <a:solidFill>
                  <a:srgbClr val="f5f0e1"/>
                </a:solidFill>
                <a:latin typeface="Arial"/>
              </a:rPr>
              <a:t>Marché</a:t>
            </a:r>
            <a:endParaRPr b="1" lang="fr-FR" sz="1400" spc="-1" strike="noStrike">
              <a:solidFill>
                <a:srgbClr val="f5f0e1"/>
              </a:solidFill>
              <a:latin typeface="Arial"/>
            </a:endParaRPr>
          </a:p>
        </p:txBody>
      </p:sp>
      <p:sp>
        <p:nvSpPr>
          <p:cNvPr id="280" name=""/>
          <p:cNvSpPr/>
          <p:nvPr/>
        </p:nvSpPr>
        <p:spPr>
          <a:xfrm>
            <a:off x="408960" y="2478240"/>
            <a:ext cx="1882800" cy="342000"/>
          </a:xfrm>
          <a:custGeom>
            <a:avLst/>
            <a:gdLst/>
            <a:ahLst/>
            <a:rect l="l" t="t" r="r" b="b"/>
            <a:pathLst>
              <a:path w="118811" h="21600">
                <a:moveTo>
                  <a:pt x="3460" y="0"/>
                </a:moveTo>
                <a:arcTo wR="3460" hR="3460" stAng="16200000" swAng="-5400000"/>
                <a:lnTo>
                  <a:pt x="0" y="18140"/>
                </a:lnTo>
                <a:arcTo wR="3460" hR="3460" stAng="10800000" swAng="-5400000"/>
                <a:lnTo>
                  <a:pt x="115352" y="21600"/>
                </a:lnTo>
                <a:arcTo wR="93752" hR="3460" stAng="5400000" swAng="5400000"/>
                <a:lnTo>
                  <a:pt x="21600" y="3460"/>
                </a:lnTo>
                <a:arcTo wR="93752" hR="3460" stAng="10800000" swAng="5400000"/>
                <a:close/>
              </a:path>
            </a:pathLst>
          </a:custGeom>
          <a:solidFill>
            <a:srgbClr val="1e3d59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buNone/>
            </a:pPr>
            <a:r>
              <a:rPr b="1" lang="fr-FR" sz="1400" spc="-1" strike="noStrike">
                <a:solidFill>
                  <a:srgbClr val="f5f0e1"/>
                </a:solidFill>
                <a:latin typeface="Arial"/>
              </a:rPr>
              <a:t>Galerie</a:t>
            </a:r>
            <a:endParaRPr b="1" lang="fr-FR" sz="1400" spc="-1" strike="noStrike">
              <a:solidFill>
                <a:srgbClr val="f5f0e1"/>
              </a:solidFill>
              <a:latin typeface="Arial"/>
            </a:endParaRPr>
          </a:p>
        </p:txBody>
      </p:sp>
      <p:sp>
        <p:nvSpPr>
          <p:cNvPr id="281" name=""/>
          <p:cNvSpPr/>
          <p:nvPr/>
        </p:nvSpPr>
        <p:spPr>
          <a:xfrm>
            <a:off x="409320" y="2838600"/>
            <a:ext cx="1882800" cy="342000"/>
          </a:xfrm>
          <a:custGeom>
            <a:avLst/>
            <a:gdLst/>
            <a:ahLst/>
            <a:rect l="l" t="t" r="r" b="b"/>
            <a:pathLst>
              <a:path w="118811" h="21600">
                <a:moveTo>
                  <a:pt x="3460" y="0"/>
                </a:moveTo>
                <a:arcTo wR="3460" hR="3460" stAng="16200000" swAng="-5400000"/>
                <a:lnTo>
                  <a:pt x="0" y="18140"/>
                </a:lnTo>
                <a:arcTo wR="3460" hR="3460" stAng="10800000" swAng="-5400000"/>
                <a:lnTo>
                  <a:pt x="115352" y="21600"/>
                </a:lnTo>
                <a:arcTo wR="93752" hR="3460" stAng="5400000" swAng="5400000"/>
                <a:lnTo>
                  <a:pt x="21600" y="3460"/>
                </a:lnTo>
                <a:arcTo wR="93752" hR="3460" stAng="10800000" swAng="5400000"/>
                <a:close/>
              </a:path>
            </a:pathLst>
          </a:custGeom>
          <a:solidFill>
            <a:srgbClr val="1e3d59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buNone/>
            </a:pPr>
            <a:r>
              <a:rPr b="1" lang="fr-FR" sz="1400" spc="-1" strike="noStrike">
                <a:solidFill>
                  <a:srgbClr val="f5f0e1"/>
                </a:solidFill>
                <a:latin typeface="Arial"/>
              </a:rPr>
              <a:t>Jeux</a:t>
            </a:r>
            <a:endParaRPr b="1" lang="fr-FR" sz="1400" spc="-1" strike="noStrike">
              <a:solidFill>
                <a:srgbClr val="f5f0e1"/>
              </a:solidFill>
              <a:latin typeface="Arial"/>
            </a:endParaRPr>
          </a:p>
        </p:txBody>
      </p:sp>
      <p:pic>
        <p:nvPicPr>
          <p:cNvPr id="282" name="" descr=""/>
          <p:cNvPicPr/>
          <p:nvPr/>
        </p:nvPicPr>
        <p:blipFill>
          <a:blip r:embed="rId5"/>
          <a:stretch/>
        </p:blipFill>
        <p:spPr>
          <a:xfrm>
            <a:off x="9612000" y="91080"/>
            <a:ext cx="180000" cy="18000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"/>
          <p:cNvSpPr/>
          <p:nvPr/>
        </p:nvSpPr>
        <p:spPr>
          <a:xfrm>
            <a:off x="6768360" y="5400360"/>
            <a:ext cx="1259640" cy="359640"/>
          </a:xfrm>
          <a:custGeom>
            <a:avLst/>
            <a:gdLst/>
            <a:ahLst/>
            <a:rect l="l" t="t" r="r" b="b"/>
            <a:pathLst>
              <a:path w="75600" h="21600">
                <a:moveTo>
                  <a:pt x="10800" y="0"/>
                </a:moveTo>
                <a:arcTo wR="10800" hR="10800" stAng="16200000" swAng="-5400000"/>
                <a:lnTo>
                  <a:pt x="0" y="10800"/>
                </a:lnTo>
                <a:arcTo wR="10800" hR="10800" stAng="10800000" swAng="-5400000"/>
                <a:lnTo>
                  <a:pt x="64800" y="21600"/>
                </a:lnTo>
                <a:arcTo wR="43200" hR="10800" stAng="5400000" swAng="5400000"/>
                <a:lnTo>
                  <a:pt x="21600" y="10800"/>
                </a:lnTo>
                <a:arcTo wR="43200" hR="10800" stAng="10800000" swAng="5400000"/>
                <a:close/>
              </a:path>
            </a:pathLst>
          </a:custGeom>
          <a:solidFill>
            <a:srgbClr val="1e3d59"/>
          </a:solidFill>
          <a:ln w="36000">
            <a:solidFill>
              <a:srgbClr val="ff6e40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108000" rIns="108000" tIns="63000" bIns="63000" anchor="ctr">
            <a:noAutofit/>
          </a:bodyPr>
          <a:p>
            <a:pPr algn="ctr">
              <a:buNone/>
            </a:pPr>
            <a:r>
              <a:rPr b="1" lang="fr-FR" sz="1200" spc="-1" strike="noStrike">
                <a:solidFill>
                  <a:srgbClr val="ff6e40"/>
                </a:solidFill>
                <a:latin typeface="Arial"/>
              </a:rPr>
              <a:t>Craft</a:t>
            </a:r>
            <a:endParaRPr b="1" lang="fr-FR" sz="1200" spc="-1" strike="noStrike">
              <a:solidFill>
                <a:srgbClr val="ff6e40"/>
              </a:solidFill>
              <a:latin typeface="Arial"/>
            </a:endParaRPr>
          </a:p>
        </p:txBody>
      </p:sp>
      <p:sp>
        <p:nvSpPr>
          <p:cNvPr id="284" name=""/>
          <p:cNvSpPr/>
          <p:nvPr/>
        </p:nvSpPr>
        <p:spPr>
          <a:xfrm>
            <a:off x="3420000" y="900000"/>
            <a:ext cx="7920000" cy="5220000"/>
          </a:xfrm>
          <a:custGeom>
            <a:avLst/>
            <a:gdLst/>
            <a:ahLst/>
            <a:rect l="l" t="t" r="r" b="b"/>
            <a:pathLst>
              <a:path w="32772" h="21600">
                <a:moveTo>
                  <a:pt x="1426" y="0"/>
                </a:moveTo>
                <a:arcTo wR="1426" hR="1426" stAng="16200000" swAng="-5400000"/>
                <a:lnTo>
                  <a:pt x="0" y="20174"/>
                </a:lnTo>
                <a:arcTo wR="1426" hR="1426" stAng="10800000" swAng="-5400000"/>
                <a:lnTo>
                  <a:pt x="31346" y="21600"/>
                </a:lnTo>
                <a:arcTo wR="9746" hR="1426" stAng="5400000" swAng="5400000"/>
                <a:lnTo>
                  <a:pt x="21600" y="1426"/>
                </a:lnTo>
                <a:arcTo wR="9746" hR="1426" stAng="10800000" swAng="5400000"/>
                <a:close/>
              </a:path>
            </a:pathLst>
          </a:custGeom>
          <a:solidFill>
            <a:srgbClr val="f5f0e1">
              <a:alpha val="80000"/>
            </a:srgbClr>
          </a:solidFill>
          <a:ln w="0"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</p:sp>
      <p:sp>
        <p:nvSpPr>
          <p:cNvPr id="285" name="Rectangle 7"/>
          <p:cNvSpPr/>
          <p:nvPr/>
        </p:nvSpPr>
        <p:spPr>
          <a:xfrm>
            <a:off x="0" y="0"/>
            <a:ext cx="12191760" cy="369360"/>
          </a:xfrm>
          <a:prstGeom prst="rect">
            <a:avLst/>
          </a:prstGeom>
          <a:solidFill>
            <a:srgbClr val="f5f0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86" name="Rectangle 11"/>
          <p:cNvSpPr/>
          <p:nvPr/>
        </p:nvSpPr>
        <p:spPr>
          <a:xfrm>
            <a:off x="0" y="0"/>
            <a:ext cx="12191760" cy="390240"/>
          </a:xfrm>
          <a:prstGeom prst="rect">
            <a:avLst/>
          </a:prstGeom>
          <a:solidFill>
            <a:srgbClr val="f5f0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87" name="Connecteur droit 3"/>
          <p:cNvSpPr/>
          <p:nvPr/>
        </p:nvSpPr>
        <p:spPr>
          <a:xfrm>
            <a:off x="0" y="380880"/>
            <a:ext cx="12191760" cy="360"/>
          </a:xfrm>
          <a:prstGeom prst="line">
            <a:avLst/>
          </a:prstGeom>
          <a:ln>
            <a:solidFill>
              <a:srgbClr val="ffffff">
                <a:lumMod val="75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288" name="Image 7" descr=""/>
          <p:cNvPicPr/>
          <p:nvPr/>
        </p:nvPicPr>
        <p:blipFill>
          <a:blip r:embed="rId1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saturation sat="0"/>
                    </a14:imgEffect>
                  </a14:imgLayer>
                </a14:imgProps>
              </a:ext>
            </a:extLst>
          </a:blip>
          <a:srcRect l="27825" t="31430" r="60893" b="48572"/>
          <a:stretch/>
        </p:blipFill>
        <p:spPr>
          <a:xfrm>
            <a:off x="11883960" y="81000"/>
            <a:ext cx="215640" cy="215640"/>
          </a:xfrm>
          <a:prstGeom prst="rect">
            <a:avLst/>
          </a:prstGeom>
          <a:ln w="3175">
            <a:noFill/>
          </a:ln>
        </p:spPr>
      </p:pic>
      <p:grpSp>
        <p:nvGrpSpPr>
          <p:cNvPr id="289" name="Groupe 7"/>
          <p:cNvGrpSpPr/>
          <p:nvPr/>
        </p:nvGrpSpPr>
        <p:grpSpPr>
          <a:xfrm>
            <a:off x="10143000" y="40320"/>
            <a:ext cx="1418040" cy="272880"/>
            <a:chOff x="10143000" y="40320"/>
            <a:chExt cx="1418040" cy="272880"/>
          </a:xfrm>
        </p:grpSpPr>
        <p:pic>
          <p:nvPicPr>
            <p:cNvPr id="290" name="Image 9" descr=""/>
            <p:cNvPicPr/>
            <p:nvPr/>
          </p:nvPicPr>
          <p:blipFill>
            <a:blip r:embed="rId2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saturation sat="0"/>
                      </a14:imgEffect>
                    </a14:imgLayer>
                  </a14:imgProps>
                </a:ext>
              </a:extLst>
            </a:blip>
            <a:srcRect l="27108" t="31244" r="59779" b="48611"/>
            <a:stretch/>
          </p:blipFill>
          <p:spPr>
            <a:xfrm>
              <a:off x="10143000" y="70200"/>
              <a:ext cx="251640" cy="21744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91" name="ZoneTexte 10"/>
            <p:cNvSpPr/>
            <p:nvPr/>
          </p:nvSpPr>
          <p:spPr>
            <a:xfrm>
              <a:off x="10395000" y="40320"/>
              <a:ext cx="1166040" cy="272880"/>
            </a:xfrm>
            <a:prstGeom prst="rect">
              <a:avLst/>
            </a:prstGeom>
            <a:solidFill>
              <a:srgbClr val="f5f0e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spAutoFit/>
            </a:bodyPr>
            <a:p>
              <a:pPr>
                <a:lnSpc>
                  <a:spcPct val="100000"/>
                </a:lnSpc>
                <a:buNone/>
              </a:pPr>
              <a:r>
                <a:rPr b="0" lang="fr-FR" sz="1200" spc="-1" strike="noStrike">
                  <a:solidFill>
                    <a:srgbClr val="000000"/>
                  </a:solidFill>
                  <a:latin typeface="Titillium Web"/>
                </a:rPr>
                <a:t>999.99 $</a:t>
              </a:r>
              <a:endParaRPr b="0" lang="fr-FR" sz="1200" spc="-1" strike="noStrike">
                <a:latin typeface="Arial"/>
              </a:endParaRPr>
            </a:p>
          </p:txBody>
        </p:sp>
      </p:grpSp>
      <p:grpSp>
        <p:nvGrpSpPr>
          <p:cNvPr id="292" name="Groupe 8"/>
          <p:cNvGrpSpPr/>
          <p:nvPr/>
        </p:nvGrpSpPr>
        <p:grpSpPr>
          <a:xfrm>
            <a:off x="8502840" y="91080"/>
            <a:ext cx="1317240" cy="242640"/>
            <a:chOff x="8502840" y="91080"/>
            <a:chExt cx="1317240" cy="242640"/>
          </a:xfrm>
        </p:grpSpPr>
        <p:pic>
          <p:nvPicPr>
            <p:cNvPr id="293" name="Image 10" descr=""/>
            <p:cNvPicPr/>
            <p:nvPr/>
          </p:nvPicPr>
          <p:blipFill>
            <a:blip r:embed="rId3"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saturation sat="0"/>
                      </a14:imgEffect>
                    </a14:imgLayer>
                  </a14:imgProps>
                </a:ext>
              </a:extLst>
            </a:blip>
            <a:srcRect l="28165" t="32056" r="61224" b="50000"/>
            <a:stretch/>
          </p:blipFill>
          <p:spPr>
            <a:xfrm>
              <a:off x="8502840" y="111960"/>
              <a:ext cx="151200" cy="14364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94" name="ZoneTexte 11"/>
            <p:cNvSpPr/>
            <p:nvPr/>
          </p:nvSpPr>
          <p:spPr>
            <a:xfrm>
              <a:off x="8654040" y="91080"/>
              <a:ext cx="1166040" cy="242640"/>
            </a:xfrm>
            <a:prstGeom prst="rect">
              <a:avLst/>
            </a:prstGeom>
            <a:solidFill>
              <a:srgbClr val="f5f0e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spAutoFit/>
            </a:bodyPr>
            <a:p>
              <a:pPr>
                <a:lnSpc>
                  <a:spcPct val="100000"/>
                </a:lnSpc>
                <a:buNone/>
              </a:pPr>
              <a:r>
                <a:rPr b="0" lang="fr-FR" sz="1000" spc="-1" strike="noStrike">
                  <a:solidFill>
                    <a:srgbClr val="2f5597"/>
                  </a:solidFill>
                  <a:latin typeface="Titillium Web Light"/>
                </a:rPr>
                <a:t>523 items</a:t>
              </a:r>
              <a:endParaRPr b="0" lang="fr-FR" sz="1000" spc="-1" strike="noStrike">
                <a:latin typeface="Arial"/>
              </a:endParaRPr>
            </a:p>
          </p:txBody>
        </p:sp>
      </p:grpSp>
      <p:grpSp>
        <p:nvGrpSpPr>
          <p:cNvPr id="295" name="Groupe 9"/>
          <p:cNvGrpSpPr/>
          <p:nvPr/>
        </p:nvGrpSpPr>
        <p:grpSpPr>
          <a:xfrm>
            <a:off x="6945120" y="91080"/>
            <a:ext cx="1234800" cy="242640"/>
            <a:chOff x="6945120" y="91080"/>
            <a:chExt cx="1234800" cy="242640"/>
          </a:xfrm>
        </p:grpSpPr>
        <p:pic>
          <p:nvPicPr>
            <p:cNvPr id="296" name="Image 11" descr=""/>
            <p:cNvPicPr/>
            <p:nvPr/>
          </p:nvPicPr>
          <p:blipFill>
            <a:blip r:embed="rId4">
              <a:extLst>
                <a:ext uri="{BEBA8EAE-BF5A-486C-A8C5-ECC9F3942E4B}">
                  <a14:imgProps xmlns:a14="http://schemas.microsoft.com/office/drawing/2010/main">
                    <a14:imgLayer r:embed="rId8">
                      <a14:imgEffect>
                        <a14:saturation sat="0"/>
                      </a14:imgEffect>
                    </a14:imgLayer>
                  </a14:imgProps>
                </a:ext>
              </a:extLst>
            </a:blip>
            <a:srcRect l="28165" t="32056" r="61224" b="48226"/>
            <a:stretch/>
          </p:blipFill>
          <p:spPr>
            <a:xfrm>
              <a:off x="6945120" y="142200"/>
              <a:ext cx="137520" cy="14364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297" name="ZoneTexte 12"/>
            <p:cNvSpPr/>
            <p:nvPr/>
          </p:nvSpPr>
          <p:spPr>
            <a:xfrm>
              <a:off x="7013880" y="91080"/>
              <a:ext cx="1166040" cy="242640"/>
            </a:xfrm>
            <a:prstGeom prst="rect">
              <a:avLst/>
            </a:prstGeom>
            <a:solidFill>
              <a:srgbClr val="f5f0e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spAutoFit/>
            </a:bodyPr>
            <a:p>
              <a:pPr>
                <a:lnSpc>
                  <a:spcPct val="100000"/>
                </a:lnSpc>
                <a:buNone/>
              </a:pPr>
              <a:r>
                <a:rPr b="0" lang="fr-FR" sz="1000" spc="-1" strike="noStrike">
                  <a:solidFill>
                    <a:srgbClr val="2f5597"/>
                  </a:solidFill>
                  <a:latin typeface="Titillium Web Light"/>
                </a:rPr>
                <a:t>Popularity : 8.5</a:t>
              </a:r>
              <a:endParaRPr b="0" lang="fr-FR" sz="1000" spc="-1" strike="noStrike">
                <a:latin typeface="Arial"/>
              </a:endParaRPr>
            </a:p>
          </p:txBody>
        </p:sp>
      </p:grpSp>
      <p:sp>
        <p:nvSpPr>
          <p:cNvPr id="298" name="ZoneTexte 13"/>
          <p:cNvSpPr/>
          <p:nvPr/>
        </p:nvSpPr>
        <p:spPr>
          <a:xfrm>
            <a:off x="3672000" y="0"/>
            <a:ext cx="2358720" cy="369360"/>
          </a:xfrm>
          <a:prstGeom prst="rect">
            <a:avLst/>
          </a:prstGeom>
          <a:solidFill>
            <a:srgbClr val="f5f0e1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fr-FR" sz="1400" spc="-1" strike="noStrike">
                <a:solidFill>
                  <a:srgbClr val="000000"/>
                </a:solidFill>
                <a:latin typeface="Titillium Web"/>
              </a:rPr>
              <a:t>GrosseCourgedu93</a:t>
            </a:r>
            <a:endParaRPr b="0" lang="fr-FR" sz="1400" spc="-1" strike="noStrike">
              <a:latin typeface="Arial"/>
            </a:endParaRPr>
          </a:p>
        </p:txBody>
      </p:sp>
      <p:sp>
        <p:nvSpPr>
          <p:cNvPr id="299" name="Connecteur droit 4"/>
          <p:cNvSpPr/>
          <p:nvPr/>
        </p:nvSpPr>
        <p:spPr>
          <a:xfrm>
            <a:off x="3652560" y="380520"/>
            <a:ext cx="2378160" cy="360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00" name="Rectangle 12"/>
          <p:cNvSpPr/>
          <p:nvPr/>
        </p:nvSpPr>
        <p:spPr>
          <a:xfrm>
            <a:off x="0" y="0"/>
            <a:ext cx="2645640" cy="1091880"/>
          </a:xfrm>
          <a:prstGeom prst="rect">
            <a:avLst/>
          </a:prstGeom>
          <a:solidFill>
            <a:srgbClr val="f5f0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1" lang="fr-FR" sz="4000" spc="-1" strike="noStrike">
                <a:solidFill>
                  <a:srgbClr val="3b4d61"/>
                </a:solidFill>
                <a:latin typeface="Titillium Web"/>
              </a:rPr>
              <a:t>LOGO</a:t>
            </a:r>
            <a:endParaRPr b="1" lang="fr-FR" sz="4000" spc="-1" strike="noStrike">
              <a:solidFill>
                <a:srgbClr val="3b4d61"/>
              </a:solidFill>
              <a:latin typeface="Arial"/>
            </a:endParaRPr>
          </a:p>
        </p:txBody>
      </p:sp>
      <p:sp>
        <p:nvSpPr>
          <p:cNvPr id="301" name=""/>
          <p:cNvSpPr/>
          <p:nvPr/>
        </p:nvSpPr>
        <p:spPr>
          <a:xfrm>
            <a:off x="180360" y="4680000"/>
            <a:ext cx="2159640" cy="1980360"/>
          </a:xfrm>
          <a:prstGeom prst="flowChartAlternateProcess">
            <a:avLst/>
          </a:prstGeom>
          <a:solidFill>
            <a:srgbClr val="ffb66c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buNone/>
            </a:pPr>
            <a:r>
              <a:rPr b="1" lang="fr-FR" sz="1400" spc="-1" strike="noStrike">
                <a:solidFill>
                  <a:srgbClr val="333333"/>
                </a:solidFill>
                <a:latin typeface="Arial"/>
              </a:rPr>
              <a:t>Fonctions :</a:t>
            </a:r>
            <a:endParaRPr b="1" lang="fr-FR" sz="1400" spc="-1" strike="noStrike">
              <a:solidFill>
                <a:srgbClr val="333333"/>
              </a:solidFill>
              <a:latin typeface="Arial"/>
            </a:endParaRPr>
          </a:p>
          <a:p>
            <a:pPr algn="ctr">
              <a:buNone/>
            </a:pPr>
            <a:endParaRPr b="1" lang="fr-FR" sz="1200" spc="-1" strike="noStrike">
              <a:solidFill>
                <a:srgbClr val="333333"/>
              </a:solidFill>
              <a:latin typeface="Arial"/>
            </a:endParaRPr>
          </a:p>
          <a:p>
            <a:pPr algn="ctr">
              <a:buNone/>
            </a:pPr>
            <a:r>
              <a:rPr b="1" lang="fr-FR" sz="1200" spc="-1" strike="noStrike">
                <a:solidFill>
                  <a:srgbClr val="333333"/>
                </a:solidFill>
                <a:latin typeface="Arial"/>
              </a:rPr>
              <a:t>- Accès à un menu d’item possédé</a:t>
            </a:r>
            <a:endParaRPr b="1" lang="fr-FR" sz="1200" spc="-1" strike="noStrike">
              <a:solidFill>
                <a:srgbClr val="333333"/>
              </a:solidFill>
              <a:latin typeface="Arial"/>
            </a:endParaRPr>
          </a:p>
          <a:p>
            <a:pPr algn="ctr">
              <a:buNone/>
            </a:pPr>
            <a:r>
              <a:rPr b="1" lang="fr-FR" sz="1200" spc="-1" strike="noStrike">
                <a:solidFill>
                  <a:srgbClr val="333333"/>
                </a:solidFill>
                <a:latin typeface="Arial"/>
              </a:rPr>
              <a:t>→ </a:t>
            </a:r>
            <a:r>
              <a:rPr b="1" lang="fr-FR" sz="1200" spc="-1" strike="noStrike">
                <a:solidFill>
                  <a:srgbClr val="333333"/>
                </a:solidFill>
                <a:latin typeface="Arial"/>
              </a:rPr>
              <a:t>type = tête</a:t>
            </a:r>
            <a:endParaRPr b="1" lang="fr-FR" sz="1200" spc="-1" strike="noStrike">
              <a:solidFill>
                <a:srgbClr val="333333"/>
              </a:solidFill>
              <a:latin typeface="Arial"/>
            </a:endParaRPr>
          </a:p>
        </p:txBody>
      </p:sp>
      <p:sp>
        <p:nvSpPr>
          <p:cNvPr id="302" name=""/>
          <p:cNvSpPr/>
          <p:nvPr/>
        </p:nvSpPr>
        <p:spPr>
          <a:xfrm>
            <a:off x="7038000" y="1800000"/>
            <a:ext cx="720000" cy="720000"/>
          </a:xfrm>
          <a:prstGeom prst="ellipse">
            <a:avLst/>
          </a:prstGeom>
          <a:solidFill>
            <a:srgbClr val="ff6e40">
              <a:alpha val="50000"/>
            </a:srgbClr>
          </a:solidFill>
          <a:ln w="36000">
            <a:solidFill>
              <a:srgbClr val="1e3d59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303" name=""/>
          <p:cNvSpPr/>
          <p:nvPr/>
        </p:nvSpPr>
        <p:spPr>
          <a:xfrm>
            <a:off x="7038000" y="2700000"/>
            <a:ext cx="720000" cy="1080000"/>
          </a:xfrm>
          <a:prstGeom prst="flowChartManualOperation">
            <a:avLst/>
          </a:prstGeom>
          <a:solidFill>
            <a:srgbClr val="1e3d59">
              <a:alpha val="50000"/>
            </a:srgbClr>
          </a:solidFill>
          <a:ln w="36000">
            <a:solidFill>
              <a:srgbClr val="1e3d59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304" name=""/>
          <p:cNvSpPr/>
          <p:nvPr/>
        </p:nvSpPr>
        <p:spPr>
          <a:xfrm rot="7375200">
            <a:off x="6128640" y="3187800"/>
            <a:ext cx="1080000" cy="180000"/>
          </a:xfrm>
          <a:prstGeom prst="flowChartInputOutput">
            <a:avLst/>
          </a:prstGeom>
          <a:solidFill>
            <a:srgbClr val="1e3d59">
              <a:alpha val="50000"/>
            </a:srgbClr>
          </a:solidFill>
          <a:ln w="36000">
            <a:solidFill>
              <a:srgbClr val="1e3d59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305" name=""/>
          <p:cNvSpPr/>
          <p:nvPr/>
        </p:nvSpPr>
        <p:spPr>
          <a:xfrm flipH="1" rot="14224800">
            <a:off x="7586640" y="3187800"/>
            <a:ext cx="1080000" cy="180000"/>
          </a:xfrm>
          <a:prstGeom prst="flowChartInputOutput">
            <a:avLst/>
          </a:prstGeom>
          <a:solidFill>
            <a:srgbClr val="1e3d59">
              <a:alpha val="50000"/>
            </a:srgbClr>
          </a:solidFill>
          <a:ln w="36000">
            <a:solidFill>
              <a:srgbClr val="1e3d59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306" name=""/>
          <p:cNvSpPr/>
          <p:nvPr/>
        </p:nvSpPr>
        <p:spPr>
          <a:xfrm rot="3985200">
            <a:off x="7165440" y="4192560"/>
            <a:ext cx="1243080" cy="180000"/>
          </a:xfrm>
          <a:prstGeom prst="flowChartInputOutput">
            <a:avLst/>
          </a:prstGeom>
          <a:solidFill>
            <a:srgbClr val="1e3d59">
              <a:alpha val="50000"/>
            </a:srgbClr>
          </a:solidFill>
          <a:ln w="36000">
            <a:solidFill>
              <a:srgbClr val="1e3d59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307" name=""/>
          <p:cNvSpPr/>
          <p:nvPr/>
        </p:nvSpPr>
        <p:spPr>
          <a:xfrm flipH="1" rot="17614800">
            <a:off x="6320880" y="4192560"/>
            <a:ext cx="1243080" cy="179640"/>
          </a:xfrm>
          <a:prstGeom prst="flowChartInputOutput">
            <a:avLst/>
          </a:prstGeom>
          <a:solidFill>
            <a:srgbClr val="1e3d59">
              <a:alpha val="50000"/>
            </a:srgbClr>
          </a:solidFill>
          <a:ln w="36000">
            <a:solidFill>
              <a:srgbClr val="1e3d59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308" name=""/>
          <p:cNvSpPr/>
          <p:nvPr/>
        </p:nvSpPr>
        <p:spPr>
          <a:xfrm>
            <a:off x="3420360" y="900360"/>
            <a:ext cx="7920000" cy="719640"/>
          </a:xfrm>
          <a:custGeom>
            <a:avLst/>
            <a:gdLst/>
            <a:ahLst/>
            <a:rect l="l" t="t" r="r" b="b"/>
            <a:pathLst>
              <a:path w="237611" h="21600">
                <a:moveTo>
                  <a:pt x="10800" y="0"/>
                </a:moveTo>
                <a:arcTo wR="10800" hR="10800" stAng="16200000" swAng="-5400000"/>
                <a:lnTo>
                  <a:pt x="0" y="10800"/>
                </a:lnTo>
                <a:arcTo wR="10800" hR="10800" stAng="10800000" swAng="-5400000"/>
                <a:lnTo>
                  <a:pt x="226811" y="21600"/>
                </a:lnTo>
                <a:arcTo wR="205211" hR="10800" stAng="5400000" swAng="5400000"/>
                <a:lnTo>
                  <a:pt x="21600" y="10800"/>
                </a:lnTo>
                <a:arcTo wR="205211" hR="10800" stAng="10800000" swAng="5400000"/>
                <a:close/>
              </a:path>
            </a:pathLst>
          </a:custGeom>
          <a:solidFill>
            <a:srgbClr val="1e3d59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buNone/>
            </a:pPr>
            <a:r>
              <a:rPr b="1" lang="fr-FR" sz="2000" spc="-1" strike="noStrike">
                <a:solidFill>
                  <a:srgbClr val="f5f0e1"/>
                </a:solidFill>
                <a:latin typeface="Arial"/>
              </a:rPr>
              <a:t>Craft</a:t>
            </a:r>
            <a:endParaRPr b="1" lang="fr-FR" sz="2000" spc="-1" strike="noStrike">
              <a:solidFill>
                <a:srgbClr val="f5f0e1"/>
              </a:solidFill>
              <a:latin typeface="Arial"/>
            </a:endParaRPr>
          </a:p>
        </p:txBody>
      </p:sp>
      <p:sp>
        <p:nvSpPr>
          <p:cNvPr id="309" name=""/>
          <p:cNvSpPr/>
          <p:nvPr/>
        </p:nvSpPr>
        <p:spPr>
          <a:xfrm>
            <a:off x="180000" y="1260000"/>
            <a:ext cx="2340000" cy="2160000"/>
          </a:xfrm>
          <a:custGeom>
            <a:avLst/>
            <a:gdLst/>
            <a:ahLst/>
            <a:rect l="l" t="t" r="r" b="b"/>
            <a:pathLst>
              <a:path w="23400" h="21600">
                <a:moveTo>
                  <a:pt x="2766" y="0"/>
                </a:moveTo>
                <a:arcTo wR="2766" hR="2766" stAng="16200000" swAng="-5400000"/>
                <a:lnTo>
                  <a:pt x="0" y="18834"/>
                </a:lnTo>
                <a:arcTo wR="2766" hR="2766" stAng="10800000" swAng="-5400000"/>
                <a:lnTo>
                  <a:pt x="20634" y="21600"/>
                </a:lnTo>
                <a:arcTo wR="966" hR="2766" stAng="5400000" swAng="-5400000"/>
                <a:lnTo>
                  <a:pt x="21600" y="2766"/>
                </a:lnTo>
                <a:arcTo wR="966" hR="2766" stAng="0" swAng="-5400000"/>
                <a:close/>
              </a:path>
            </a:pathLst>
          </a:custGeom>
          <a:solidFill>
            <a:srgbClr val="f5f0e1">
              <a:alpha val="8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10" name=""/>
          <p:cNvSpPr/>
          <p:nvPr/>
        </p:nvSpPr>
        <p:spPr>
          <a:xfrm>
            <a:off x="408600" y="1397520"/>
            <a:ext cx="1882800" cy="342000"/>
          </a:xfrm>
          <a:custGeom>
            <a:avLst/>
            <a:gdLst/>
            <a:ahLst/>
            <a:rect l="l" t="t" r="r" b="b"/>
            <a:pathLst>
              <a:path w="118811" h="21600">
                <a:moveTo>
                  <a:pt x="3460" y="0"/>
                </a:moveTo>
                <a:arcTo wR="3460" hR="3460" stAng="16200000" swAng="-5400000"/>
                <a:lnTo>
                  <a:pt x="0" y="18140"/>
                </a:lnTo>
                <a:arcTo wR="3460" hR="3460" stAng="10800000" swAng="-5400000"/>
                <a:lnTo>
                  <a:pt x="115352" y="21600"/>
                </a:lnTo>
                <a:arcTo wR="93752" hR="3460" stAng="5400000" swAng="5400000"/>
                <a:lnTo>
                  <a:pt x="21600" y="3460"/>
                </a:lnTo>
                <a:arcTo wR="93752" hR="3460" stAng="10800000" swAng="5400000"/>
                <a:close/>
              </a:path>
            </a:pathLst>
          </a:custGeom>
          <a:solidFill>
            <a:srgbClr val="1e3d59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buNone/>
            </a:pPr>
            <a:r>
              <a:rPr b="1" lang="fr-FR" sz="1400" spc="-1" strike="noStrike">
                <a:solidFill>
                  <a:srgbClr val="f5f0e1"/>
                </a:solidFill>
                <a:latin typeface="Arial"/>
              </a:rPr>
              <a:t>Page Utilisateur</a:t>
            </a:r>
            <a:endParaRPr b="1" lang="fr-FR" sz="1400" spc="-1" strike="noStrike">
              <a:solidFill>
                <a:srgbClr val="f5f0e1"/>
              </a:solidFill>
              <a:latin typeface="Arial"/>
            </a:endParaRPr>
          </a:p>
        </p:txBody>
      </p:sp>
      <p:sp>
        <p:nvSpPr>
          <p:cNvPr id="311" name=""/>
          <p:cNvSpPr/>
          <p:nvPr/>
        </p:nvSpPr>
        <p:spPr>
          <a:xfrm>
            <a:off x="408960" y="1757520"/>
            <a:ext cx="1882800" cy="342000"/>
          </a:xfrm>
          <a:custGeom>
            <a:avLst/>
            <a:gdLst/>
            <a:ahLst/>
            <a:rect l="l" t="t" r="r" b="b"/>
            <a:pathLst>
              <a:path w="118811" h="21600">
                <a:moveTo>
                  <a:pt x="3460" y="0"/>
                </a:moveTo>
                <a:arcTo wR="3460" hR="3460" stAng="16200000" swAng="-5400000"/>
                <a:lnTo>
                  <a:pt x="0" y="18140"/>
                </a:lnTo>
                <a:arcTo wR="3460" hR="3460" stAng="10800000" swAng="-5400000"/>
                <a:lnTo>
                  <a:pt x="115352" y="21600"/>
                </a:lnTo>
                <a:arcTo wR="93752" hR="3460" stAng="5400000" swAng="5400000"/>
                <a:lnTo>
                  <a:pt x="21600" y="3460"/>
                </a:lnTo>
                <a:arcTo wR="93752" hR="3460" stAng="10800000" swAng="5400000"/>
                <a:close/>
              </a:path>
            </a:pathLst>
          </a:custGeom>
          <a:solidFill>
            <a:srgbClr val="1e3d59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buNone/>
            </a:pPr>
            <a:r>
              <a:rPr b="1" lang="fr-FR" sz="1400" spc="-1" strike="noStrike">
                <a:solidFill>
                  <a:srgbClr val="f5f0e1"/>
                </a:solidFill>
                <a:latin typeface="Arial"/>
              </a:rPr>
              <a:t>Craft</a:t>
            </a:r>
            <a:endParaRPr b="1" lang="fr-FR" sz="1400" spc="-1" strike="noStrike">
              <a:solidFill>
                <a:srgbClr val="f5f0e1"/>
              </a:solidFill>
              <a:latin typeface="Arial"/>
            </a:endParaRPr>
          </a:p>
        </p:txBody>
      </p:sp>
      <p:sp>
        <p:nvSpPr>
          <p:cNvPr id="312" name=""/>
          <p:cNvSpPr/>
          <p:nvPr/>
        </p:nvSpPr>
        <p:spPr>
          <a:xfrm>
            <a:off x="408600" y="2117880"/>
            <a:ext cx="1882800" cy="342000"/>
          </a:xfrm>
          <a:custGeom>
            <a:avLst/>
            <a:gdLst/>
            <a:ahLst/>
            <a:rect l="l" t="t" r="r" b="b"/>
            <a:pathLst>
              <a:path w="118811" h="21600">
                <a:moveTo>
                  <a:pt x="3460" y="0"/>
                </a:moveTo>
                <a:arcTo wR="3460" hR="3460" stAng="16200000" swAng="-5400000"/>
                <a:lnTo>
                  <a:pt x="0" y="18140"/>
                </a:lnTo>
                <a:arcTo wR="3460" hR="3460" stAng="10800000" swAng="-5400000"/>
                <a:lnTo>
                  <a:pt x="115352" y="21600"/>
                </a:lnTo>
                <a:arcTo wR="93752" hR="3460" stAng="5400000" swAng="5400000"/>
                <a:lnTo>
                  <a:pt x="21600" y="3460"/>
                </a:lnTo>
                <a:arcTo wR="93752" hR="3460" stAng="10800000" swAng="5400000"/>
                <a:close/>
              </a:path>
            </a:pathLst>
          </a:custGeom>
          <a:solidFill>
            <a:srgbClr val="1e3d59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buNone/>
            </a:pPr>
            <a:r>
              <a:rPr b="1" lang="fr-FR" sz="1400" spc="-1" strike="noStrike">
                <a:solidFill>
                  <a:srgbClr val="f5f0e1"/>
                </a:solidFill>
                <a:latin typeface="Arial"/>
              </a:rPr>
              <a:t>Marché</a:t>
            </a:r>
            <a:endParaRPr b="1" lang="fr-FR" sz="1400" spc="-1" strike="noStrike">
              <a:solidFill>
                <a:srgbClr val="f5f0e1"/>
              </a:solidFill>
              <a:latin typeface="Arial"/>
            </a:endParaRPr>
          </a:p>
        </p:txBody>
      </p:sp>
      <p:sp>
        <p:nvSpPr>
          <p:cNvPr id="313" name=""/>
          <p:cNvSpPr/>
          <p:nvPr/>
        </p:nvSpPr>
        <p:spPr>
          <a:xfrm>
            <a:off x="408960" y="2478240"/>
            <a:ext cx="1882800" cy="342000"/>
          </a:xfrm>
          <a:custGeom>
            <a:avLst/>
            <a:gdLst/>
            <a:ahLst/>
            <a:rect l="l" t="t" r="r" b="b"/>
            <a:pathLst>
              <a:path w="118811" h="21600">
                <a:moveTo>
                  <a:pt x="3460" y="0"/>
                </a:moveTo>
                <a:arcTo wR="3460" hR="3460" stAng="16200000" swAng="-5400000"/>
                <a:lnTo>
                  <a:pt x="0" y="18140"/>
                </a:lnTo>
                <a:arcTo wR="3460" hR="3460" stAng="10800000" swAng="-5400000"/>
                <a:lnTo>
                  <a:pt x="115352" y="21600"/>
                </a:lnTo>
                <a:arcTo wR="93752" hR="3460" stAng="5400000" swAng="5400000"/>
                <a:lnTo>
                  <a:pt x="21600" y="3460"/>
                </a:lnTo>
                <a:arcTo wR="93752" hR="3460" stAng="10800000" swAng="5400000"/>
                <a:close/>
              </a:path>
            </a:pathLst>
          </a:custGeom>
          <a:solidFill>
            <a:srgbClr val="1e3d59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buNone/>
            </a:pPr>
            <a:r>
              <a:rPr b="1" lang="fr-FR" sz="1400" spc="-1" strike="noStrike">
                <a:solidFill>
                  <a:srgbClr val="f5f0e1"/>
                </a:solidFill>
                <a:latin typeface="Arial"/>
              </a:rPr>
              <a:t>Galerie</a:t>
            </a:r>
            <a:endParaRPr b="1" lang="fr-FR" sz="1400" spc="-1" strike="noStrike">
              <a:solidFill>
                <a:srgbClr val="f5f0e1"/>
              </a:solidFill>
              <a:latin typeface="Arial"/>
            </a:endParaRPr>
          </a:p>
        </p:txBody>
      </p:sp>
      <p:sp>
        <p:nvSpPr>
          <p:cNvPr id="314" name=""/>
          <p:cNvSpPr/>
          <p:nvPr/>
        </p:nvSpPr>
        <p:spPr>
          <a:xfrm>
            <a:off x="409320" y="2838600"/>
            <a:ext cx="1882800" cy="342000"/>
          </a:xfrm>
          <a:custGeom>
            <a:avLst/>
            <a:gdLst/>
            <a:ahLst/>
            <a:rect l="l" t="t" r="r" b="b"/>
            <a:pathLst>
              <a:path w="118811" h="21600">
                <a:moveTo>
                  <a:pt x="3460" y="0"/>
                </a:moveTo>
                <a:arcTo wR="3460" hR="3460" stAng="16200000" swAng="-5400000"/>
                <a:lnTo>
                  <a:pt x="0" y="18140"/>
                </a:lnTo>
                <a:arcTo wR="3460" hR="3460" stAng="10800000" swAng="-5400000"/>
                <a:lnTo>
                  <a:pt x="115352" y="21600"/>
                </a:lnTo>
                <a:arcTo wR="93752" hR="3460" stAng="5400000" swAng="5400000"/>
                <a:lnTo>
                  <a:pt x="21600" y="3460"/>
                </a:lnTo>
                <a:arcTo wR="93752" hR="3460" stAng="10800000" swAng="5400000"/>
                <a:close/>
              </a:path>
            </a:pathLst>
          </a:custGeom>
          <a:solidFill>
            <a:srgbClr val="1e3d59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buNone/>
            </a:pPr>
            <a:r>
              <a:rPr b="1" lang="fr-FR" sz="1400" spc="-1" strike="noStrike">
                <a:solidFill>
                  <a:srgbClr val="f5f0e1"/>
                </a:solidFill>
                <a:latin typeface="Arial"/>
              </a:rPr>
              <a:t>Jeux</a:t>
            </a:r>
            <a:endParaRPr b="1" lang="fr-FR" sz="1400" spc="-1" strike="noStrike">
              <a:solidFill>
                <a:srgbClr val="f5f0e1"/>
              </a:solidFill>
              <a:latin typeface="Arial"/>
            </a:endParaRPr>
          </a:p>
        </p:txBody>
      </p:sp>
      <p:sp>
        <p:nvSpPr>
          <p:cNvPr id="315" name=""/>
          <p:cNvSpPr/>
          <p:nvPr/>
        </p:nvSpPr>
        <p:spPr>
          <a:xfrm>
            <a:off x="3240000" y="720000"/>
            <a:ext cx="8280000" cy="5580000"/>
          </a:xfrm>
          <a:custGeom>
            <a:avLst/>
            <a:gdLst/>
            <a:ahLst/>
            <a:rect l="l" t="t" r="r" b="b"/>
            <a:pathLst>
              <a:path w="32051" h="21600">
                <a:moveTo>
                  <a:pt x="1426" y="0"/>
                </a:moveTo>
                <a:arcTo wR="1426" hR="1426" stAng="16200000" swAng="-5400000"/>
                <a:lnTo>
                  <a:pt x="0" y="20174"/>
                </a:lnTo>
                <a:arcTo wR="1426" hR="1426" stAng="10800000" swAng="-5400000"/>
                <a:lnTo>
                  <a:pt x="30625" y="21600"/>
                </a:lnTo>
                <a:arcTo wR="9025" hR="1426" stAng="5400000" swAng="5400000"/>
                <a:lnTo>
                  <a:pt x="21600" y="1426"/>
                </a:lnTo>
                <a:arcTo wR="9025" hR="1426" stAng="10800000" swAng="5400000"/>
                <a:close/>
              </a:path>
            </a:pathLst>
          </a:custGeom>
          <a:solidFill>
            <a:srgbClr val="f5f0e1">
              <a:alpha val="9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16" name=""/>
          <p:cNvSpPr/>
          <p:nvPr/>
        </p:nvSpPr>
        <p:spPr>
          <a:xfrm>
            <a:off x="3600000" y="1080000"/>
            <a:ext cx="1259640" cy="359640"/>
          </a:xfrm>
          <a:custGeom>
            <a:avLst/>
            <a:gdLst/>
            <a:ahLst/>
            <a:rect l="l" t="t" r="r" b="b"/>
            <a:pathLst>
              <a:path w="75600" h="21600">
                <a:moveTo>
                  <a:pt x="6077" y="0"/>
                </a:moveTo>
                <a:arcTo wR="6077" hR="6077" stAng="16200000" swAng="-5400000"/>
                <a:lnTo>
                  <a:pt x="0" y="15523"/>
                </a:lnTo>
                <a:arcTo wR="6077" hR="6077" stAng="10800000" swAng="-5400000"/>
                <a:lnTo>
                  <a:pt x="69523" y="21600"/>
                </a:lnTo>
                <a:arcTo wR="47923" hR="6077" stAng="5400000" swAng="5400000"/>
                <a:lnTo>
                  <a:pt x="21600" y="6077"/>
                </a:lnTo>
                <a:arcTo wR="47923" hR="6077" stAng="10800000" swAng="5400000"/>
                <a:close/>
              </a:path>
            </a:pathLst>
          </a:custGeom>
          <a:solidFill>
            <a:srgbClr val="1e3d59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buNone/>
            </a:pPr>
            <a:r>
              <a:rPr b="1" lang="fr-FR" sz="1200" spc="-1" strike="noStrike">
                <a:solidFill>
                  <a:srgbClr val="f5f0e1"/>
                </a:solidFill>
                <a:latin typeface="Arial"/>
              </a:rPr>
              <a:t>Tetes</a:t>
            </a:r>
            <a:endParaRPr b="1" lang="fr-FR" sz="1200" spc="-1" strike="noStrike">
              <a:solidFill>
                <a:srgbClr val="f5f0e1"/>
              </a:solidFill>
              <a:latin typeface="Arial"/>
            </a:endParaRPr>
          </a:p>
        </p:txBody>
      </p:sp>
      <p:sp>
        <p:nvSpPr>
          <p:cNvPr id="317" name=""/>
          <p:cNvSpPr/>
          <p:nvPr/>
        </p:nvSpPr>
        <p:spPr>
          <a:xfrm>
            <a:off x="3600000" y="1620000"/>
            <a:ext cx="720000" cy="720000"/>
          </a:xfrm>
          <a:prstGeom prst="ellipse">
            <a:avLst/>
          </a:prstGeom>
          <a:solidFill>
            <a:srgbClr val="1e3d59">
              <a:alpha val="80000"/>
            </a:srgbClr>
          </a:solidFill>
          <a:ln w="36000">
            <a:solidFill>
              <a:srgbClr val="ffff38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318" name=""/>
          <p:cNvSpPr/>
          <p:nvPr/>
        </p:nvSpPr>
        <p:spPr>
          <a:xfrm>
            <a:off x="4680000" y="1620000"/>
            <a:ext cx="720000" cy="720000"/>
          </a:xfrm>
          <a:prstGeom prst="ellipse">
            <a:avLst/>
          </a:prstGeom>
          <a:solidFill>
            <a:srgbClr val="1e3d59">
              <a:alpha val="80000"/>
            </a:srgbClr>
          </a:solidFill>
          <a:ln w="36000">
            <a:solidFill>
              <a:srgbClr val="80008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319" name=""/>
          <p:cNvSpPr/>
          <p:nvPr/>
        </p:nvSpPr>
        <p:spPr>
          <a:xfrm>
            <a:off x="5760000" y="1620000"/>
            <a:ext cx="720000" cy="720000"/>
          </a:xfrm>
          <a:prstGeom prst="ellipse">
            <a:avLst/>
          </a:prstGeom>
          <a:solidFill>
            <a:srgbClr val="1e3d59">
              <a:alpha val="80000"/>
            </a:srgbClr>
          </a:solidFill>
          <a:ln w="36000">
            <a:solidFill>
              <a:srgbClr val="80008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320" name=""/>
          <p:cNvSpPr/>
          <p:nvPr/>
        </p:nvSpPr>
        <p:spPr>
          <a:xfrm>
            <a:off x="6840000" y="1620000"/>
            <a:ext cx="720000" cy="720000"/>
          </a:xfrm>
          <a:prstGeom prst="ellipse">
            <a:avLst/>
          </a:prstGeom>
          <a:solidFill>
            <a:srgbClr val="1e3d59">
              <a:alpha val="80000"/>
            </a:srgbClr>
          </a:solidFill>
          <a:ln w="36000">
            <a:solidFill>
              <a:srgbClr val="2535d4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321" name=""/>
          <p:cNvSpPr/>
          <p:nvPr/>
        </p:nvSpPr>
        <p:spPr>
          <a:xfrm>
            <a:off x="7920000" y="1620000"/>
            <a:ext cx="720000" cy="720000"/>
          </a:xfrm>
          <a:prstGeom prst="ellipse">
            <a:avLst/>
          </a:prstGeom>
          <a:solidFill>
            <a:srgbClr val="1e3d59">
              <a:alpha val="80000"/>
            </a:srgbClr>
          </a:solidFill>
          <a:ln w="36000">
            <a:solidFill>
              <a:srgbClr val="2535d4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322" name=""/>
          <p:cNvSpPr/>
          <p:nvPr/>
        </p:nvSpPr>
        <p:spPr>
          <a:xfrm>
            <a:off x="9000000" y="1620000"/>
            <a:ext cx="720000" cy="720000"/>
          </a:xfrm>
          <a:prstGeom prst="ellipse">
            <a:avLst/>
          </a:prstGeom>
          <a:solidFill>
            <a:srgbClr val="1e3d59">
              <a:alpha val="80000"/>
            </a:srgbClr>
          </a:solidFill>
          <a:ln w="36000">
            <a:solidFill>
              <a:srgbClr val="2535d4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323" name=""/>
          <p:cNvSpPr/>
          <p:nvPr/>
        </p:nvSpPr>
        <p:spPr>
          <a:xfrm>
            <a:off x="10080000" y="1620000"/>
            <a:ext cx="720000" cy="720000"/>
          </a:xfrm>
          <a:prstGeom prst="ellipse">
            <a:avLst/>
          </a:prstGeom>
          <a:solidFill>
            <a:srgbClr val="1e3d59">
              <a:alpha val="80000"/>
            </a:srgbClr>
          </a:solidFill>
          <a:ln w="36000">
            <a:solidFill>
              <a:srgbClr val="069a2e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324" name=""/>
          <p:cNvSpPr/>
          <p:nvPr/>
        </p:nvSpPr>
        <p:spPr>
          <a:xfrm>
            <a:off x="3600000" y="2700000"/>
            <a:ext cx="720000" cy="720000"/>
          </a:xfrm>
          <a:prstGeom prst="ellipse">
            <a:avLst/>
          </a:prstGeom>
          <a:solidFill>
            <a:srgbClr val="1e3d59">
              <a:alpha val="80000"/>
            </a:srgbClr>
          </a:solidFill>
          <a:ln w="36000">
            <a:solidFill>
              <a:srgbClr val="069a2e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325" name=""/>
          <p:cNvSpPr/>
          <p:nvPr/>
        </p:nvSpPr>
        <p:spPr>
          <a:xfrm>
            <a:off x="4680000" y="2700000"/>
            <a:ext cx="720000" cy="720000"/>
          </a:xfrm>
          <a:prstGeom prst="ellipse">
            <a:avLst/>
          </a:prstGeom>
          <a:solidFill>
            <a:srgbClr val="1e3d59">
              <a:alpha val="80000"/>
            </a:srgbClr>
          </a:solidFill>
          <a:ln w="36000">
            <a:solidFill>
              <a:srgbClr val="069a2e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326" name=""/>
          <p:cNvSpPr/>
          <p:nvPr/>
        </p:nvSpPr>
        <p:spPr>
          <a:xfrm>
            <a:off x="5760000" y="2700000"/>
            <a:ext cx="720000" cy="720000"/>
          </a:xfrm>
          <a:prstGeom prst="ellipse">
            <a:avLst/>
          </a:prstGeom>
          <a:solidFill>
            <a:srgbClr val="1e3d59">
              <a:alpha val="80000"/>
            </a:srgbClr>
          </a:solidFill>
          <a:ln w="36000">
            <a:solidFill>
              <a:srgbClr val="069a2e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327" name=""/>
          <p:cNvSpPr/>
          <p:nvPr/>
        </p:nvSpPr>
        <p:spPr>
          <a:xfrm>
            <a:off x="6840000" y="2700000"/>
            <a:ext cx="720000" cy="720000"/>
          </a:xfrm>
          <a:prstGeom prst="ellipse">
            <a:avLst/>
          </a:prstGeom>
          <a:solidFill>
            <a:srgbClr val="1e3d59">
              <a:alpha val="80000"/>
            </a:srgbClr>
          </a:solidFill>
          <a:ln w="36000">
            <a:solidFill>
              <a:srgbClr val="069a2e"/>
            </a:solidFill>
            <a:round/>
          </a:ln>
        </p:spPr>
        <p:style>
          <a:lnRef idx="0"/>
          <a:fillRef idx="0"/>
          <a:effectRef idx="0"/>
          <a:fontRef idx="minor"/>
        </p:style>
      </p:sp>
      <p:pic>
        <p:nvPicPr>
          <p:cNvPr id="328" name="" descr=""/>
          <p:cNvPicPr/>
          <p:nvPr/>
        </p:nvPicPr>
        <p:blipFill>
          <a:blip r:embed="rId5"/>
          <a:stretch/>
        </p:blipFill>
        <p:spPr>
          <a:xfrm>
            <a:off x="9612000" y="91080"/>
            <a:ext cx="180000" cy="18000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"/>
          <p:cNvSpPr/>
          <p:nvPr/>
        </p:nvSpPr>
        <p:spPr>
          <a:xfrm>
            <a:off x="6768360" y="5400360"/>
            <a:ext cx="1259640" cy="359640"/>
          </a:xfrm>
          <a:custGeom>
            <a:avLst/>
            <a:gdLst/>
            <a:ahLst/>
            <a:rect l="l" t="t" r="r" b="b"/>
            <a:pathLst>
              <a:path w="75600" h="21600">
                <a:moveTo>
                  <a:pt x="10800" y="0"/>
                </a:moveTo>
                <a:arcTo wR="10800" hR="10800" stAng="16200000" swAng="-5400000"/>
                <a:lnTo>
                  <a:pt x="0" y="10800"/>
                </a:lnTo>
                <a:arcTo wR="10800" hR="10800" stAng="10800000" swAng="-5400000"/>
                <a:lnTo>
                  <a:pt x="64800" y="21600"/>
                </a:lnTo>
                <a:arcTo wR="43200" hR="10800" stAng="5400000" swAng="5400000"/>
                <a:lnTo>
                  <a:pt x="21600" y="10800"/>
                </a:lnTo>
                <a:arcTo wR="43200" hR="10800" stAng="10800000" swAng="5400000"/>
                <a:close/>
              </a:path>
            </a:pathLst>
          </a:custGeom>
          <a:solidFill>
            <a:srgbClr val="1e3d59"/>
          </a:solidFill>
          <a:ln w="36000">
            <a:solidFill>
              <a:srgbClr val="ff6e40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108000" rIns="108000" tIns="63000" bIns="63000" anchor="ctr">
            <a:noAutofit/>
          </a:bodyPr>
          <a:p>
            <a:pPr algn="ctr">
              <a:buNone/>
            </a:pPr>
            <a:r>
              <a:rPr b="1" lang="fr-FR" sz="1200" spc="-1" strike="noStrike">
                <a:solidFill>
                  <a:srgbClr val="ff6e40"/>
                </a:solidFill>
                <a:latin typeface="Arial"/>
              </a:rPr>
              <a:t>Craft</a:t>
            </a:r>
            <a:endParaRPr b="1" lang="fr-FR" sz="1200" spc="-1" strike="noStrike">
              <a:solidFill>
                <a:srgbClr val="ff6e40"/>
              </a:solidFill>
              <a:latin typeface="Arial"/>
            </a:endParaRPr>
          </a:p>
        </p:txBody>
      </p:sp>
      <p:sp>
        <p:nvSpPr>
          <p:cNvPr id="330" name=""/>
          <p:cNvSpPr/>
          <p:nvPr/>
        </p:nvSpPr>
        <p:spPr>
          <a:xfrm>
            <a:off x="3420000" y="900000"/>
            <a:ext cx="7920000" cy="5220000"/>
          </a:xfrm>
          <a:custGeom>
            <a:avLst/>
            <a:gdLst/>
            <a:ahLst/>
            <a:rect l="l" t="t" r="r" b="b"/>
            <a:pathLst>
              <a:path w="32772" h="21600">
                <a:moveTo>
                  <a:pt x="1426" y="0"/>
                </a:moveTo>
                <a:arcTo wR="1426" hR="1426" stAng="16200000" swAng="-5400000"/>
                <a:lnTo>
                  <a:pt x="0" y="20174"/>
                </a:lnTo>
                <a:arcTo wR="1426" hR="1426" stAng="10800000" swAng="-5400000"/>
                <a:lnTo>
                  <a:pt x="31346" y="21600"/>
                </a:lnTo>
                <a:arcTo wR="9746" hR="1426" stAng="5400000" swAng="5400000"/>
                <a:lnTo>
                  <a:pt x="21600" y="1426"/>
                </a:lnTo>
                <a:arcTo wR="9746" hR="1426" stAng="10800000" swAng="5400000"/>
                <a:close/>
              </a:path>
            </a:pathLst>
          </a:custGeom>
          <a:solidFill>
            <a:srgbClr val="f5f0e1">
              <a:alpha val="80000"/>
            </a:srgbClr>
          </a:solidFill>
          <a:ln w="0"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</p:sp>
      <p:sp>
        <p:nvSpPr>
          <p:cNvPr id="331" name="Rectangle 40"/>
          <p:cNvSpPr/>
          <p:nvPr/>
        </p:nvSpPr>
        <p:spPr>
          <a:xfrm>
            <a:off x="0" y="0"/>
            <a:ext cx="12191760" cy="369360"/>
          </a:xfrm>
          <a:prstGeom prst="rect">
            <a:avLst/>
          </a:prstGeom>
          <a:solidFill>
            <a:srgbClr val="f5f0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32" name="Rectangle 41"/>
          <p:cNvSpPr/>
          <p:nvPr/>
        </p:nvSpPr>
        <p:spPr>
          <a:xfrm>
            <a:off x="0" y="0"/>
            <a:ext cx="12191760" cy="390240"/>
          </a:xfrm>
          <a:prstGeom prst="rect">
            <a:avLst/>
          </a:prstGeom>
          <a:solidFill>
            <a:srgbClr val="f5f0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33" name="Connecteur droit 23"/>
          <p:cNvSpPr/>
          <p:nvPr/>
        </p:nvSpPr>
        <p:spPr>
          <a:xfrm>
            <a:off x="0" y="380880"/>
            <a:ext cx="12191760" cy="360"/>
          </a:xfrm>
          <a:prstGeom prst="line">
            <a:avLst/>
          </a:prstGeom>
          <a:ln>
            <a:solidFill>
              <a:srgbClr val="ffffff">
                <a:lumMod val="75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334" name="Image 48" descr=""/>
          <p:cNvPicPr/>
          <p:nvPr/>
        </p:nvPicPr>
        <p:blipFill>
          <a:blip r:embed="rId1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saturation sat="0"/>
                    </a14:imgEffect>
                  </a14:imgLayer>
                </a14:imgProps>
              </a:ext>
            </a:extLst>
          </a:blip>
          <a:srcRect l="27825" t="31430" r="60893" b="48572"/>
          <a:stretch/>
        </p:blipFill>
        <p:spPr>
          <a:xfrm>
            <a:off x="11883960" y="81000"/>
            <a:ext cx="215640" cy="215640"/>
          </a:xfrm>
          <a:prstGeom prst="rect">
            <a:avLst/>
          </a:prstGeom>
          <a:ln w="3175">
            <a:noFill/>
          </a:ln>
        </p:spPr>
      </p:pic>
      <p:grpSp>
        <p:nvGrpSpPr>
          <p:cNvPr id="335" name="Groupe 29"/>
          <p:cNvGrpSpPr/>
          <p:nvPr/>
        </p:nvGrpSpPr>
        <p:grpSpPr>
          <a:xfrm>
            <a:off x="10143000" y="40320"/>
            <a:ext cx="1418040" cy="272880"/>
            <a:chOff x="10143000" y="40320"/>
            <a:chExt cx="1418040" cy="272880"/>
          </a:xfrm>
        </p:grpSpPr>
        <p:pic>
          <p:nvPicPr>
            <p:cNvPr id="336" name="Image 49" descr=""/>
            <p:cNvPicPr/>
            <p:nvPr/>
          </p:nvPicPr>
          <p:blipFill>
            <a:blip r:embed="rId2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saturation sat="0"/>
                      </a14:imgEffect>
                    </a14:imgLayer>
                  </a14:imgProps>
                </a:ext>
              </a:extLst>
            </a:blip>
            <a:srcRect l="27108" t="31244" r="59779" b="48611"/>
            <a:stretch/>
          </p:blipFill>
          <p:spPr>
            <a:xfrm>
              <a:off x="10143000" y="70200"/>
              <a:ext cx="251640" cy="21744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337" name="ZoneTexte 5"/>
            <p:cNvSpPr/>
            <p:nvPr/>
          </p:nvSpPr>
          <p:spPr>
            <a:xfrm>
              <a:off x="10395000" y="40320"/>
              <a:ext cx="1166040" cy="272880"/>
            </a:xfrm>
            <a:prstGeom prst="rect">
              <a:avLst/>
            </a:prstGeom>
            <a:solidFill>
              <a:srgbClr val="f5f0e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spAutoFit/>
            </a:bodyPr>
            <a:p>
              <a:pPr>
                <a:lnSpc>
                  <a:spcPct val="100000"/>
                </a:lnSpc>
                <a:buNone/>
              </a:pPr>
              <a:r>
                <a:rPr b="0" lang="fr-FR" sz="1200" spc="-1" strike="noStrike">
                  <a:solidFill>
                    <a:srgbClr val="000000"/>
                  </a:solidFill>
                  <a:latin typeface="Titillium Web"/>
                </a:rPr>
                <a:t>999.99 $</a:t>
              </a:r>
              <a:endParaRPr b="0" lang="fr-FR" sz="1200" spc="-1" strike="noStrike">
                <a:latin typeface="Arial"/>
              </a:endParaRPr>
            </a:p>
          </p:txBody>
        </p:sp>
      </p:grpSp>
      <p:grpSp>
        <p:nvGrpSpPr>
          <p:cNvPr id="338" name="Groupe 39"/>
          <p:cNvGrpSpPr/>
          <p:nvPr/>
        </p:nvGrpSpPr>
        <p:grpSpPr>
          <a:xfrm>
            <a:off x="8502840" y="91080"/>
            <a:ext cx="1317240" cy="242640"/>
            <a:chOff x="8502840" y="91080"/>
            <a:chExt cx="1317240" cy="242640"/>
          </a:xfrm>
        </p:grpSpPr>
        <p:pic>
          <p:nvPicPr>
            <p:cNvPr id="339" name="Image 50" descr=""/>
            <p:cNvPicPr/>
            <p:nvPr/>
          </p:nvPicPr>
          <p:blipFill>
            <a:blip r:embed="rId3"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saturation sat="0"/>
                      </a14:imgEffect>
                    </a14:imgLayer>
                  </a14:imgProps>
                </a:ext>
              </a:extLst>
            </a:blip>
            <a:srcRect l="28165" t="32056" r="61224" b="50000"/>
            <a:stretch/>
          </p:blipFill>
          <p:spPr>
            <a:xfrm>
              <a:off x="8502840" y="111960"/>
              <a:ext cx="151200" cy="14364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340" name="ZoneTexte 60"/>
            <p:cNvSpPr/>
            <p:nvPr/>
          </p:nvSpPr>
          <p:spPr>
            <a:xfrm>
              <a:off x="8654040" y="91080"/>
              <a:ext cx="1166040" cy="242640"/>
            </a:xfrm>
            <a:prstGeom prst="rect">
              <a:avLst/>
            </a:prstGeom>
            <a:solidFill>
              <a:srgbClr val="f5f0e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spAutoFit/>
            </a:bodyPr>
            <a:p>
              <a:pPr>
                <a:lnSpc>
                  <a:spcPct val="100000"/>
                </a:lnSpc>
                <a:buNone/>
              </a:pPr>
              <a:r>
                <a:rPr b="0" lang="fr-FR" sz="1000" spc="-1" strike="noStrike">
                  <a:solidFill>
                    <a:srgbClr val="2f5597"/>
                  </a:solidFill>
                  <a:latin typeface="Titillium Web Light"/>
                </a:rPr>
                <a:t>523 items</a:t>
              </a:r>
              <a:endParaRPr b="0" lang="fr-FR" sz="1000" spc="-1" strike="noStrike">
                <a:latin typeface="Arial"/>
              </a:endParaRPr>
            </a:p>
          </p:txBody>
        </p:sp>
      </p:grpSp>
      <p:grpSp>
        <p:nvGrpSpPr>
          <p:cNvPr id="341" name="Groupe 51"/>
          <p:cNvGrpSpPr/>
          <p:nvPr/>
        </p:nvGrpSpPr>
        <p:grpSpPr>
          <a:xfrm>
            <a:off x="6945120" y="91080"/>
            <a:ext cx="1234800" cy="242640"/>
            <a:chOff x="6945120" y="91080"/>
            <a:chExt cx="1234800" cy="242640"/>
          </a:xfrm>
        </p:grpSpPr>
        <p:pic>
          <p:nvPicPr>
            <p:cNvPr id="342" name="Image 51" descr=""/>
            <p:cNvPicPr/>
            <p:nvPr/>
          </p:nvPicPr>
          <p:blipFill>
            <a:blip r:embed="rId4">
              <a:extLst>
                <a:ext uri="{BEBA8EAE-BF5A-486C-A8C5-ECC9F3942E4B}">
                  <a14:imgProps xmlns:a14="http://schemas.microsoft.com/office/drawing/2010/main">
                    <a14:imgLayer r:embed="rId8">
                      <a14:imgEffect>
                        <a14:saturation sat="0"/>
                      </a14:imgEffect>
                    </a14:imgLayer>
                  </a14:imgProps>
                </a:ext>
              </a:extLst>
            </a:blip>
            <a:srcRect l="28165" t="32056" r="61224" b="48226"/>
            <a:stretch/>
          </p:blipFill>
          <p:spPr>
            <a:xfrm>
              <a:off x="6945120" y="142200"/>
              <a:ext cx="137520" cy="14364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343" name="ZoneTexte 61"/>
            <p:cNvSpPr/>
            <p:nvPr/>
          </p:nvSpPr>
          <p:spPr>
            <a:xfrm>
              <a:off x="7013880" y="91080"/>
              <a:ext cx="1166040" cy="242640"/>
            </a:xfrm>
            <a:prstGeom prst="rect">
              <a:avLst/>
            </a:prstGeom>
            <a:solidFill>
              <a:srgbClr val="f5f0e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spAutoFit/>
            </a:bodyPr>
            <a:p>
              <a:pPr>
                <a:lnSpc>
                  <a:spcPct val="100000"/>
                </a:lnSpc>
                <a:buNone/>
              </a:pPr>
              <a:r>
                <a:rPr b="0" lang="fr-FR" sz="1000" spc="-1" strike="noStrike">
                  <a:solidFill>
                    <a:srgbClr val="2f5597"/>
                  </a:solidFill>
                  <a:latin typeface="Titillium Web Light"/>
                </a:rPr>
                <a:t>Popularity : 8.5</a:t>
              </a:r>
              <a:endParaRPr b="0" lang="fr-FR" sz="1000" spc="-1" strike="noStrike">
                <a:latin typeface="Arial"/>
              </a:endParaRPr>
            </a:p>
          </p:txBody>
        </p:sp>
      </p:grpSp>
      <p:sp>
        <p:nvSpPr>
          <p:cNvPr id="344" name="ZoneTexte 64"/>
          <p:cNvSpPr/>
          <p:nvPr/>
        </p:nvSpPr>
        <p:spPr>
          <a:xfrm>
            <a:off x="3672000" y="0"/>
            <a:ext cx="2358720" cy="369360"/>
          </a:xfrm>
          <a:prstGeom prst="rect">
            <a:avLst/>
          </a:prstGeom>
          <a:solidFill>
            <a:srgbClr val="f5f0e1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fr-FR" sz="1400" spc="-1" strike="noStrike">
                <a:solidFill>
                  <a:srgbClr val="000000"/>
                </a:solidFill>
                <a:latin typeface="Titillium Web"/>
              </a:rPr>
              <a:t>GrosseCourgedu93</a:t>
            </a:r>
            <a:endParaRPr b="0" lang="fr-FR" sz="1400" spc="-1" strike="noStrike">
              <a:latin typeface="Arial"/>
            </a:endParaRPr>
          </a:p>
        </p:txBody>
      </p:sp>
      <p:sp>
        <p:nvSpPr>
          <p:cNvPr id="345" name="Connecteur droit 24"/>
          <p:cNvSpPr/>
          <p:nvPr/>
        </p:nvSpPr>
        <p:spPr>
          <a:xfrm>
            <a:off x="3652560" y="380520"/>
            <a:ext cx="2378160" cy="360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46" name="Rectangle 42"/>
          <p:cNvSpPr/>
          <p:nvPr/>
        </p:nvSpPr>
        <p:spPr>
          <a:xfrm>
            <a:off x="0" y="0"/>
            <a:ext cx="2645640" cy="1091880"/>
          </a:xfrm>
          <a:prstGeom prst="rect">
            <a:avLst/>
          </a:prstGeom>
          <a:solidFill>
            <a:srgbClr val="f5f0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1" lang="fr-FR" sz="4000" spc="-1" strike="noStrike">
                <a:solidFill>
                  <a:srgbClr val="3b4d61"/>
                </a:solidFill>
                <a:latin typeface="Titillium Web"/>
              </a:rPr>
              <a:t>LOGO</a:t>
            </a:r>
            <a:endParaRPr b="1" lang="fr-FR" sz="4000" spc="-1" strike="noStrike">
              <a:solidFill>
                <a:srgbClr val="3b4d61"/>
              </a:solidFill>
              <a:latin typeface="Arial"/>
            </a:endParaRPr>
          </a:p>
        </p:txBody>
      </p:sp>
      <p:sp>
        <p:nvSpPr>
          <p:cNvPr id="347" name=""/>
          <p:cNvSpPr/>
          <p:nvPr/>
        </p:nvSpPr>
        <p:spPr>
          <a:xfrm>
            <a:off x="180360" y="4680000"/>
            <a:ext cx="2159640" cy="1980360"/>
          </a:xfrm>
          <a:prstGeom prst="flowChartAlternateProcess">
            <a:avLst/>
          </a:prstGeom>
          <a:solidFill>
            <a:srgbClr val="ffb66c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buNone/>
            </a:pPr>
            <a:r>
              <a:rPr b="1" lang="fr-FR" sz="1400" spc="-1" strike="noStrike">
                <a:solidFill>
                  <a:srgbClr val="333333"/>
                </a:solidFill>
                <a:latin typeface="Arial"/>
              </a:rPr>
              <a:t>Fonctions :</a:t>
            </a:r>
            <a:endParaRPr b="1" lang="fr-FR" sz="1400" spc="-1" strike="noStrike">
              <a:solidFill>
                <a:srgbClr val="333333"/>
              </a:solidFill>
              <a:latin typeface="Arial"/>
            </a:endParaRPr>
          </a:p>
          <a:p>
            <a:pPr algn="ctr">
              <a:buNone/>
            </a:pPr>
            <a:endParaRPr b="1" lang="fr-FR" sz="1200" spc="-1" strike="noStrike">
              <a:solidFill>
                <a:srgbClr val="333333"/>
              </a:solidFill>
              <a:latin typeface="Arial"/>
            </a:endParaRPr>
          </a:p>
          <a:p>
            <a:pPr algn="ctr">
              <a:buNone/>
            </a:pPr>
            <a:r>
              <a:rPr b="1" lang="fr-FR" sz="1200" spc="-1" strike="noStrike">
                <a:solidFill>
                  <a:srgbClr val="333333"/>
                </a:solidFill>
                <a:latin typeface="Arial"/>
              </a:rPr>
              <a:t>- Accès à un menu d’item possédé</a:t>
            </a:r>
            <a:endParaRPr b="1" lang="fr-FR" sz="1200" spc="-1" strike="noStrike">
              <a:solidFill>
                <a:srgbClr val="333333"/>
              </a:solidFill>
              <a:latin typeface="Arial"/>
            </a:endParaRPr>
          </a:p>
          <a:p>
            <a:pPr algn="ctr">
              <a:buNone/>
            </a:pPr>
            <a:r>
              <a:rPr b="1" lang="fr-FR" sz="1200" spc="-1" strike="noStrike">
                <a:solidFill>
                  <a:srgbClr val="333333"/>
                </a:solidFill>
                <a:latin typeface="Arial"/>
              </a:rPr>
              <a:t>→ </a:t>
            </a:r>
            <a:r>
              <a:rPr b="1" lang="fr-FR" sz="1200" spc="-1" strike="noStrike">
                <a:solidFill>
                  <a:srgbClr val="333333"/>
                </a:solidFill>
                <a:latin typeface="Arial"/>
              </a:rPr>
              <a:t>type = tête</a:t>
            </a:r>
            <a:endParaRPr b="1" lang="fr-FR" sz="1200" spc="-1" strike="noStrike">
              <a:solidFill>
                <a:srgbClr val="333333"/>
              </a:solidFill>
              <a:latin typeface="Arial"/>
            </a:endParaRPr>
          </a:p>
        </p:txBody>
      </p:sp>
      <p:sp>
        <p:nvSpPr>
          <p:cNvPr id="348" name=""/>
          <p:cNvSpPr/>
          <p:nvPr/>
        </p:nvSpPr>
        <p:spPr>
          <a:xfrm>
            <a:off x="7038000" y="1800000"/>
            <a:ext cx="720000" cy="720000"/>
          </a:xfrm>
          <a:prstGeom prst="ellipse">
            <a:avLst/>
          </a:prstGeom>
          <a:solidFill>
            <a:srgbClr val="ff6e40">
              <a:alpha val="50000"/>
            </a:srgbClr>
          </a:solidFill>
          <a:ln w="36000">
            <a:solidFill>
              <a:srgbClr val="1e3d59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349" name=""/>
          <p:cNvSpPr/>
          <p:nvPr/>
        </p:nvSpPr>
        <p:spPr>
          <a:xfrm>
            <a:off x="7038000" y="2700000"/>
            <a:ext cx="720000" cy="1080000"/>
          </a:xfrm>
          <a:prstGeom prst="flowChartManualOperation">
            <a:avLst/>
          </a:prstGeom>
          <a:solidFill>
            <a:srgbClr val="1e3d59">
              <a:alpha val="50000"/>
            </a:srgbClr>
          </a:solidFill>
          <a:ln w="36000">
            <a:solidFill>
              <a:srgbClr val="1e3d59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350" name=""/>
          <p:cNvSpPr/>
          <p:nvPr/>
        </p:nvSpPr>
        <p:spPr>
          <a:xfrm rot="7375200">
            <a:off x="6128640" y="3187800"/>
            <a:ext cx="1080000" cy="180000"/>
          </a:xfrm>
          <a:prstGeom prst="flowChartInputOutput">
            <a:avLst/>
          </a:prstGeom>
          <a:solidFill>
            <a:srgbClr val="1e3d59">
              <a:alpha val="50000"/>
            </a:srgbClr>
          </a:solidFill>
          <a:ln w="36000">
            <a:solidFill>
              <a:srgbClr val="1e3d59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351" name=""/>
          <p:cNvSpPr/>
          <p:nvPr/>
        </p:nvSpPr>
        <p:spPr>
          <a:xfrm flipH="1" rot="14224800">
            <a:off x="7586640" y="3187800"/>
            <a:ext cx="1080000" cy="180000"/>
          </a:xfrm>
          <a:prstGeom prst="flowChartInputOutput">
            <a:avLst/>
          </a:prstGeom>
          <a:solidFill>
            <a:srgbClr val="1e3d59">
              <a:alpha val="50000"/>
            </a:srgbClr>
          </a:solidFill>
          <a:ln w="36000">
            <a:solidFill>
              <a:srgbClr val="1e3d59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352" name=""/>
          <p:cNvSpPr/>
          <p:nvPr/>
        </p:nvSpPr>
        <p:spPr>
          <a:xfrm rot="3985200">
            <a:off x="7165440" y="4192560"/>
            <a:ext cx="1243080" cy="180000"/>
          </a:xfrm>
          <a:prstGeom prst="flowChartInputOutput">
            <a:avLst/>
          </a:prstGeom>
          <a:solidFill>
            <a:srgbClr val="1e3d59">
              <a:alpha val="50000"/>
            </a:srgbClr>
          </a:solidFill>
          <a:ln w="36000">
            <a:solidFill>
              <a:srgbClr val="1e3d59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353" name=""/>
          <p:cNvSpPr/>
          <p:nvPr/>
        </p:nvSpPr>
        <p:spPr>
          <a:xfrm flipH="1" rot="17614800">
            <a:off x="6320880" y="4192560"/>
            <a:ext cx="1243080" cy="179640"/>
          </a:xfrm>
          <a:prstGeom prst="flowChartInputOutput">
            <a:avLst/>
          </a:prstGeom>
          <a:solidFill>
            <a:srgbClr val="1e3d59">
              <a:alpha val="50000"/>
            </a:srgbClr>
          </a:solidFill>
          <a:ln w="36000">
            <a:solidFill>
              <a:srgbClr val="1e3d59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354" name=""/>
          <p:cNvSpPr/>
          <p:nvPr/>
        </p:nvSpPr>
        <p:spPr>
          <a:xfrm>
            <a:off x="3420360" y="900360"/>
            <a:ext cx="7920000" cy="719640"/>
          </a:xfrm>
          <a:custGeom>
            <a:avLst/>
            <a:gdLst/>
            <a:ahLst/>
            <a:rect l="l" t="t" r="r" b="b"/>
            <a:pathLst>
              <a:path w="237611" h="21600">
                <a:moveTo>
                  <a:pt x="10800" y="0"/>
                </a:moveTo>
                <a:arcTo wR="10800" hR="10800" stAng="16200000" swAng="-5400000"/>
                <a:lnTo>
                  <a:pt x="0" y="10800"/>
                </a:lnTo>
                <a:arcTo wR="10800" hR="10800" stAng="10800000" swAng="-5400000"/>
                <a:lnTo>
                  <a:pt x="226811" y="21600"/>
                </a:lnTo>
                <a:arcTo wR="205211" hR="10800" stAng="5400000" swAng="5400000"/>
                <a:lnTo>
                  <a:pt x="21600" y="10800"/>
                </a:lnTo>
                <a:arcTo wR="205211" hR="10800" stAng="10800000" swAng="5400000"/>
                <a:close/>
              </a:path>
            </a:pathLst>
          </a:custGeom>
          <a:solidFill>
            <a:srgbClr val="1e3d59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buNone/>
            </a:pPr>
            <a:r>
              <a:rPr b="1" lang="fr-FR" sz="2000" spc="-1" strike="noStrike">
                <a:solidFill>
                  <a:srgbClr val="f5f0e1"/>
                </a:solidFill>
                <a:latin typeface="Arial"/>
              </a:rPr>
              <a:t>Craft</a:t>
            </a:r>
            <a:endParaRPr b="1" lang="fr-FR" sz="2000" spc="-1" strike="noStrike">
              <a:solidFill>
                <a:srgbClr val="f5f0e1"/>
              </a:solidFill>
              <a:latin typeface="Arial"/>
            </a:endParaRPr>
          </a:p>
        </p:txBody>
      </p:sp>
      <p:sp>
        <p:nvSpPr>
          <p:cNvPr id="355" name=""/>
          <p:cNvSpPr/>
          <p:nvPr/>
        </p:nvSpPr>
        <p:spPr>
          <a:xfrm>
            <a:off x="180000" y="1260000"/>
            <a:ext cx="2340000" cy="2160000"/>
          </a:xfrm>
          <a:custGeom>
            <a:avLst/>
            <a:gdLst/>
            <a:ahLst/>
            <a:rect l="l" t="t" r="r" b="b"/>
            <a:pathLst>
              <a:path w="23400" h="21600">
                <a:moveTo>
                  <a:pt x="2766" y="0"/>
                </a:moveTo>
                <a:arcTo wR="2766" hR="2766" stAng="16200000" swAng="-5400000"/>
                <a:lnTo>
                  <a:pt x="0" y="18834"/>
                </a:lnTo>
                <a:arcTo wR="2766" hR="2766" stAng="10800000" swAng="-5400000"/>
                <a:lnTo>
                  <a:pt x="20634" y="21600"/>
                </a:lnTo>
                <a:arcTo wR="966" hR="2766" stAng="5400000" swAng="-5400000"/>
                <a:lnTo>
                  <a:pt x="21600" y="2766"/>
                </a:lnTo>
                <a:arcTo wR="966" hR="2766" stAng="0" swAng="-5400000"/>
                <a:close/>
              </a:path>
            </a:pathLst>
          </a:custGeom>
          <a:solidFill>
            <a:srgbClr val="f5f0e1">
              <a:alpha val="8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56" name=""/>
          <p:cNvSpPr/>
          <p:nvPr/>
        </p:nvSpPr>
        <p:spPr>
          <a:xfrm>
            <a:off x="408600" y="1397520"/>
            <a:ext cx="1882800" cy="342000"/>
          </a:xfrm>
          <a:custGeom>
            <a:avLst/>
            <a:gdLst/>
            <a:ahLst/>
            <a:rect l="l" t="t" r="r" b="b"/>
            <a:pathLst>
              <a:path w="118811" h="21600">
                <a:moveTo>
                  <a:pt x="3460" y="0"/>
                </a:moveTo>
                <a:arcTo wR="3460" hR="3460" stAng="16200000" swAng="-5400000"/>
                <a:lnTo>
                  <a:pt x="0" y="18140"/>
                </a:lnTo>
                <a:arcTo wR="3460" hR="3460" stAng="10800000" swAng="-5400000"/>
                <a:lnTo>
                  <a:pt x="115352" y="21600"/>
                </a:lnTo>
                <a:arcTo wR="93752" hR="3460" stAng="5400000" swAng="5400000"/>
                <a:lnTo>
                  <a:pt x="21600" y="3460"/>
                </a:lnTo>
                <a:arcTo wR="93752" hR="3460" stAng="10800000" swAng="5400000"/>
                <a:close/>
              </a:path>
            </a:pathLst>
          </a:custGeom>
          <a:solidFill>
            <a:srgbClr val="1e3d59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buNone/>
            </a:pPr>
            <a:r>
              <a:rPr b="1" lang="fr-FR" sz="1400" spc="-1" strike="noStrike">
                <a:solidFill>
                  <a:srgbClr val="f5f0e1"/>
                </a:solidFill>
                <a:latin typeface="Arial"/>
              </a:rPr>
              <a:t>Page Utilisateur</a:t>
            </a:r>
            <a:endParaRPr b="1" lang="fr-FR" sz="1400" spc="-1" strike="noStrike">
              <a:solidFill>
                <a:srgbClr val="f5f0e1"/>
              </a:solidFill>
              <a:latin typeface="Arial"/>
            </a:endParaRPr>
          </a:p>
        </p:txBody>
      </p:sp>
      <p:sp>
        <p:nvSpPr>
          <p:cNvPr id="357" name=""/>
          <p:cNvSpPr/>
          <p:nvPr/>
        </p:nvSpPr>
        <p:spPr>
          <a:xfrm>
            <a:off x="408960" y="1757520"/>
            <a:ext cx="1882800" cy="342000"/>
          </a:xfrm>
          <a:custGeom>
            <a:avLst/>
            <a:gdLst/>
            <a:ahLst/>
            <a:rect l="l" t="t" r="r" b="b"/>
            <a:pathLst>
              <a:path w="118811" h="21600">
                <a:moveTo>
                  <a:pt x="3460" y="0"/>
                </a:moveTo>
                <a:arcTo wR="3460" hR="3460" stAng="16200000" swAng="-5400000"/>
                <a:lnTo>
                  <a:pt x="0" y="18140"/>
                </a:lnTo>
                <a:arcTo wR="3460" hR="3460" stAng="10800000" swAng="-5400000"/>
                <a:lnTo>
                  <a:pt x="115352" y="21600"/>
                </a:lnTo>
                <a:arcTo wR="93752" hR="3460" stAng="5400000" swAng="5400000"/>
                <a:lnTo>
                  <a:pt x="21600" y="3460"/>
                </a:lnTo>
                <a:arcTo wR="93752" hR="3460" stAng="10800000" swAng="5400000"/>
                <a:close/>
              </a:path>
            </a:pathLst>
          </a:custGeom>
          <a:solidFill>
            <a:srgbClr val="1e3d59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buNone/>
            </a:pPr>
            <a:r>
              <a:rPr b="1" lang="fr-FR" sz="1400" spc="-1" strike="noStrike">
                <a:solidFill>
                  <a:srgbClr val="f5f0e1"/>
                </a:solidFill>
                <a:latin typeface="Arial"/>
              </a:rPr>
              <a:t>Craft</a:t>
            </a:r>
            <a:endParaRPr b="1" lang="fr-FR" sz="1400" spc="-1" strike="noStrike">
              <a:solidFill>
                <a:srgbClr val="f5f0e1"/>
              </a:solidFill>
              <a:latin typeface="Arial"/>
            </a:endParaRPr>
          </a:p>
        </p:txBody>
      </p:sp>
      <p:sp>
        <p:nvSpPr>
          <p:cNvPr id="358" name=""/>
          <p:cNvSpPr/>
          <p:nvPr/>
        </p:nvSpPr>
        <p:spPr>
          <a:xfrm>
            <a:off x="408600" y="2117880"/>
            <a:ext cx="1882800" cy="342000"/>
          </a:xfrm>
          <a:custGeom>
            <a:avLst/>
            <a:gdLst/>
            <a:ahLst/>
            <a:rect l="l" t="t" r="r" b="b"/>
            <a:pathLst>
              <a:path w="118811" h="21600">
                <a:moveTo>
                  <a:pt x="3460" y="0"/>
                </a:moveTo>
                <a:arcTo wR="3460" hR="3460" stAng="16200000" swAng="-5400000"/>
                <a:lnTo>
                  <a:pt x="0" y="18140"/>
                </a:lnTo>
                <a:arcTo wR="3460" hR="3460" stAng="10800000" swAng="-5400000"/>
                <a:lnTo>
                  <a:pt x="115352" y="21600"/>
                </a:lnTo>
                <a:arcTo wR="93752" hR="3460" stAng="5400000" swAng="5400000"/>
                <a:lnTo>
                  <a:pt x="21600" y="3460"/>
                </a:lnTo>
                <a:arcTo wR="93752" hR="3460" stAng="10800000" swAng="5400000"/>
                <a:close/>
              </a:path>
            </a:pathLst>
          </a:custGeom>
          <a:solidFill>
            <a:srgbClr val="1e3d59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buNone/>
            </a:pPr>
            <a:r>
              <a:rPr b="1" lang="fr-FR" sz="1400" spc="-1" strike="noStrike">
                <a:solidFill>
                  <a:srgbClr val="f5f0e1"/>
                </a:solidFill>
                <a:latin typeface="Arial"/>
              </a:rPr>
              <a:t>Marché</a:t>
            </a:r>
            <a:endParaRPr b="1" lang="fr-FR" sz="1400" spc="-1" strike="noStrike">
              <a:solidFill>
                <a:srgbClr val="f5f0e1"/>
              </a:solidFill>
              <a:latin typeface="Arial"/>
            </a:endParaRPr>
          </a:p>
        </p:txBody>
      </p:sp>
      <p:sp>
        <p:nvSpPr>
          <p:cNvPr id="359" name=""/>
          <p:cNvSpPr/>
          <p:nvPr/>
        </p:nvSpPr>
        <p:spPr>
          <a:xfrm>
            <a:off x="408960" y="2478240"/>
            <a:ext cx="1882800" cy="342000"/>
          </a:xfrm>
          <a:custGeom>
            <a:avLst/>
            <a:gdLst/>
            <a:ahLst/>
            <a:rect l="l" t="t" r="r" b="b"/>
            <a:pathLst>
              <a:path w="118811" h="21600">
                <a:moveTo>
                  <a:pt x="3460" y="0"/>
                </a:moveTo>
                <a:arcTo wR="3460" hR="3460" stAng="16200000" swAng="-5400000"/>
                <a:lnTo>
                  <a:pt x="0" y="18140"/>
                </a:lnTo>
                <a:arcTo wR="3460" hR="3460" stAng="10800000" swAng="-5400000"/>
                <a:lnTo>
                  <a:pt x="115352" y="21600"/>
                </a:lnTo>
                <a:arcTo wR="93752" hR="3460" stAng="5400000" swAng="5400000"/>
                <a:lnTo>
                  <a:pt x="21600" y="3460"/>
                </a:lnTo>
                <a:arcTo wR="93752" hR="3460" stAng="10800000" swAng="5400000"/>
                <a:close/>
              </a:path>
            </a:pathLst>
          </a:custGeom>
          <a:solidFill>
            <a:srgbClr val="1e3d59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buNone/>
            </a:pPr>
            <a:r>
              <a:rPr b="1" lang="fr-FR" sz="1400" spc="-1" strike="noStrike">
                <a:solidFill>
                  <a:srgbClr val="f5f0e1"/>
                </a:solidFill>
                <a:latin typeface="Arial"/>
              </a:rPr>
              <a:t>Galerie</a:t>
            </a:r>
            <a:endParaRPr b="1" lang="fr-FR" sz="1400" spc="-1" strike="noStrike">
              <a:solidFill>
                <a:srgbClr val="f5f0e1"/>
              </a:solidFill>
              <a:latin typeface="Arial"/>
            </a:endParaRPr>
          </a:p>
        </p:txBody>
      </p:sp>
      <p:sp>
        <p:nvSpPr>
          <p:cNvPr id="360" name=""/>
          <p:cNvSpPr/>
          <p:nvPr/>
        </p:nvSpPr>
        <p:spPr>
          <a:xfrm>
            <a:off x="409320" y="2838600"/>
            <a:ext cx="1882800" cy="342000"/>
          </a:xfrm>
          <a:custGeom>
            <a:avLst/>
            <a:gdLst/>
            <a:ahLst/>
            <a:rect l="l" t="t" r="r" b="b"/>
            <a:pathLst>
              <a:path w="118811" h="21600">
                <a:moveTo>
                  <a:pt x="3460" y="0"/>
                </a:moveTo>
                <a:arcTo wR="3460" hR="3460" stAng="16200000" swAng="-5400000"/>
                <a:lnTo>
                  <a:pt x="0" y="18140"/>
                </a:lnTo>
                <a:arcTo wR="3460" hR="3460" stAng="10800000" swAng="-5400000"/>
                <a:lnTo>
                  <a:pt x="115352" y="21600"/>
                </a:lnTo>
                <a:arcTo wR="93752" hR="3460" stAng="5400000" swAng="5400000"/>
                <a:lnTo>
                  <a:pt x="21600" y="3460"/>
                </a:lnTo>
                <a:arcTo wR="93752" hR="3460" stAng="10800000" swAng="5400000"/>
                <a:close/>
              </a:path>
            </a:pathLst>
          </a:custGeom>
          <a:solidFill>
            <a:srgbClr val="1e3d59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buNone/>
            </a:pPr>
            <a:r>
              <a:rPr b="1" lang="fr-FR" sz="1400" spc="-1" strike="noStrike">
                <a:solidFill>
                  <a:srgbClr val="f5f0e1"/>
                </a:solidFill>
                <a:latin typeface="Arial"/>
              </a:rPr>
              <a:t>Jeux</a:t>
            </a:r>
            <a:endParaRPr b="1" lang="fr-FR" sz="1400" spc="-1" strike="noStrike">
              <a:solidFill>
                <a:srgbClr val="f5f0e1"/>
              </a:solidFill>
              <a:latin typeface="Arial"/>
            </a:endParaRPr>
          </a:p>
        </p:txBody>
      </p:sp>
      <p:sp>
        <p:nvSpPr>
          <p:cNvPr id="361" name=""/>
          <p:cNvSpPr/>
          <p:nvPr/>
        </p:nvSpPr>
        <p:spPr>
          <a:xfrm>
            <a:off x="3240000" y="720000"/>
            <a:ext cx="8280000" cy="5580000"/>
          </a:xfrm>
          <a:custGeom>
            <a:avLst/>
            <a:gdLst/>
            <a:ahLst/>
            <a:rect l="l" t="t" r="r" b="b"/>
            <a:pathLst>
              <a:path w="32051" h="21600">
                <a:moveTo>
                  <a:pt x="1426" y="0"/>
                </a:moveTo>
                <a:arcTo wR="1426" hR="1426" stAng="16200000" swAng="-5400000"/>
                <a:lnTo>
                  <a:pt x="0" y="20174"/>
                </a:lnTo>
                <a:arcTo wR="1426" hR="1426" stAng="10800000" swAng="-5400000"/>
                <a:lnTo>
                  <a:pt x="30625" y="21600"/>
                </a:lnTo>
                <a:arcTo wR="9025" hR="1426" stAng="5400000" swAng="5400000"/>
                <a:lnTo>
                  <a:pt x="21600" y="1426"/>
                </a:lnTo>
                <a:arcTo wR="9025" hR="1426" stAng="10800000" swAng="5400000"/>
                <a:close/>
              </a:path>
            </a:pathLst>
          </a:custGeom>
          <a:solidFill>
            <a:srgbClr val="f5f0e1">
              <a:alpha val="90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62" name=""/>
          <p:cNvSpPr/>
          <p:nvPr/>
        </p:nvSpPr>
        <p:spPr>
          <a:xfrm>
            <a:off x="3600000" y="1080000"/>
            <a:ext cx="1259640" cy="359640"/>
          </a:xfrm>
          <a:custGeom>
            <a:avLst/>
            <a:gdLst/>
            <a:ahLst/>
            <a:rect l="l" t="t" r="r" b="b"/>
            <a:pathLst>
              <a:path w="75600" h="21600">
                <a:moveTo>
                  <a:pt x="6077" y="0"/>
                </a:moveTo>
                <a:arcTo wR="6077" hR="6077" stAng="16200000" swAng="-5400000"/>
                <a:lnTo>
                  <a:pt x="0" y="15523"/>
                </a:lnTo>
                <a:arcTo wR="6077" hR="6077" stAng="10800000" swAng="-5400000"/>
                <a:lnTo>
                  <a:pt x="69523" y="21600"/>
                </a:lnTo>
                <a:arcTo wR="47923" hR="6077" stAng="5400000" swAng="5400000"/>
                <a:lnTo>
                  <a:pt x="21600" y="6077"/>
                </a:lnTo>
                <a:arcTo wR="47923" hR="6077" stAng="10800000" swAng="5400000"/>
                <a:close/>
              </a:path>
            </a:pathLst>
          </a:custGeom>
          <a:solidFill>
            <a:srgbClr val="1e3d59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buNone/>
            </a:pPr>
            <a:r>
              <a:rPr b="1" lang="fr-FR" sz="1200" spc="-1" strike="noStrike">
                <a:solidFill>
                  <a:srgbClr val="f5f0e1"/>
                </a:solidFill>
                <a:latin typeface="Arial"/>
              </a:rPr>
              <a:t>Tetes</a:t>
            </a:r>
            <a:endParaRPr b="1" lang="fr-FR" sz="1200" spc="-1" strike="noStrike">
              <a:solidFill>
                <a:srgbClr val="f5f0e1"/>
              </a:solidFill>
              <a:latin typeface="Arial"/>
            </a:endParaRPr>
          </a:p>
        </p:txBody>
      </p:sp>
      <p:sp>
        <p:nvSpPr>
          <p:cNvPr id="363" name=""/>
          <p:cNvSpPr/>
          <p:nvPr/>
        </p:nvSpPr>
        <p:spPr>
          <a:xfrm>
            <a:off x="3600000" y="1620000"/>
            <a:ext cx="720000" cy="720000"/>
          </a:xfrm>
          <a:prstGeom prst="ellipse">
            <a:avLst/>
          </a:prstGeom>
          <a:solidFill>
            <a:srgbClr val="1e3d59">
              <a:alpha val="80000"/>
            </a:srgbClr>
          </a:solidFill>
          <a:ln w="36000">
            <a:solidFill>
              <a:srgbClr val="ffff38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364" name=""/>
          <p:cNvSpPr/>
          <p:nvPr/>
        </p:nvSpPr>
        <p:spPr>
          <a:xfrm>
            <a:off x="4680000" y="1620000"/>
            <a:ext cx="720000" cy="720000"/>
          </a:xfrm>
          <a:prstGeom prst="ellipse">
            <a:avLst/>
          </a:prstGeom>
          <a:solidFill>
            <a:srgbClr val="1e3d59">
              <a:alpha val="80000"/>
            </a:srgbClr>
          </a:solidFill>
          <a:ln w="36000">
            <a:solidFill>
              <a:srgbClr val="80008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365" name=""/>
          <p:cNvSpPr/>
          <p:nvPr/>
        </p:nvSpPr>
        <p:spPr>
          <a:xfrm>
            <a:off x="5760000" y="1620000"/>
            <a:ext cx="720000" cy="720000"/>
          </a:xfrm>
          <a:prstGeom prst="ellipse">
            <a:avLst/>
          </a:prstGeom>
          <a:solidFill>
            <a:srgbClr val="1e3d59">
              <a:alpha val="80000"/>
            </a:srgbClr>
          </a:solidFill>
          <a:ln w="36000">
            <a:solidFill>
              <a:srgbClr val="80008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366" name=""/>
          <p:cNvSpPr/>
          <p:nvPr/>
        </p:nvSpPr>
        <p:spPr>
          <a:xfrm>
            <a:off x="6840000" y="1620000"/>
            <a:ext cx="720000" cy="720000"/>
          </a:xfrm>
          <a:prstGeom prst="ellipse">
            <a:avLst/>
          </a:prstGeom>
          <a:solidFill>
            <a:srgbClr val="1e3d59">
              <a:alpha val="80000"/>
            </a:srgbClr>
          </a:solidFill>
          <a:ln w="36000">
            <a:solidFill>
              <a:srgbClr val="2535d4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367" name=""/>
          <p:cNvSpPr/>
          <p:nvPr/>
        </p:nvSpPr>
        <p:spPr>
          <a:xfrm>
            <a:off x="7920000" y="1620000"/>
            <a:ext cx="720000" cy="720000"/>
          </a:xfrm>
          <a:prstGeom prst="ellipse">
            <a:avLst/>
          </a:prstGeom>
          <a:solidFill>
            <a:srgbClr val="1e3d59">
              <a:alpha val="80000"/>
            </a:srgbClr>
          </a:solidFill>
          <a:ln w="36000">
            <a:solidFill>
              <a:srgbClr val="2535d4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368" name=""/>
          <p:cNvSpPr/>
          <p:nvPr/>
        </p:nvSpPr>
        <p:spPr>
          <a:xfrm>
            <a:off x="9000000" y="1620000"/>
            <a:ext cx="720000" cy="720000"/>
          </a:xfrm>
          <a:prstGeom prst="ellipse">
            <a:avLst/>
          </a:prstGeom>
          <a:solidFill>
            <a:srgbClr val="1e3d59">
              <a:alpha val="80000"/>
            </a:srgbClr>
          </a:solidFill>
          <a:ln w="36000">
            <a:solidFill>
              <a:srgbClr val="2535d4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369" name=""/>
          <p:cNvSpPr/>
          <p:nvPr/>
        </p:nvSpPr>
        <p:spPr>
          <a:xfrm>
            <a:off x="10080000" y="1620000"/>
            <a:ext cx="720000" cy="720000"/>
          </a:xfrm>
          <a:prstGeom prst="ellipse">
            <a:avLst/>
          </a:prstGeom>
          <a:solidFill>
            <a:srgbClr val="1e3d59">
              <a:alpha val="80000"/>
            </a:srgbClr>
          </a:solidFill>
          <a:ln w="36000">
            <a:solidFill>
              <a:srgbClr val="069a2e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370" name=""/>
          <p:cNvSpPr/>
          <p:nvPr/>
        </p:nvSpPr>
        <p:spPr>
          <a:xfrm>
            <a:off x="3600000" y="2700000"/>
            <a:ext cx="720000" cy="720000"/>
          </a:xfrm>
          <a:prstGeom prst="ellipse">
            <a:avLst/>
          </a:prstGeom>
          <a:solidFill>
            <a:srgbClr val="1e3d59">
              <a:alpha val="80000"/>
            </a:srgbClr>
          </a:solidFill>
          <a:ln w="36000">
            <a:solidFill>
              <a:srgbClr val="069a2e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371" name=""/>
          <p:cNvSpPr/>
          <p:nvPr/>
        </p:nvSpPr>
        <p:spPr>
          <a:xfrm>
            <a:off x="4680000" y="2700000"/>
            <a:ext cx="720000" cy="720000"/>
          </a:xfrm>
          <a:prstGeom prst="ellipse">
            <a:avLst/>
          </a:prstGeom>
          <a:solidFill>
            <a:srgbClr val="1e3d59">
              <a:alpha val="80000"/>
            </a:srgbClr>
          </a:solidFill>
          <a:ln w="36000">
            <a:solidFill>
              <a:srgbClr val="069a2e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372" name=""/>
          <p:cNvSpPr/>
          <p:nvPr/>
        </p:nvSpPr>
        <p:spPr>
          <a:xfrm>
            <a:off x="5760000" y="2700000"/>
            <a:ext cx="720000" cy="720000"/>
          </a:xfrm>
          <a:prstGeom prst="ellipse">
            <a:avLst/>
          </a:prstGeom>
          <a:solidFill>
            <a:srgbClr val="ff6e40">
              <a:alpha val="80000"/>
            </a:srgbClr>
          </a:solidFill>
          <a:ln w="36000">
            <a:solidFill>
              <a:srgbClr val="069a2e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373" name=""/>
          <p:cNvSpPr/>
          <p:nvPr/>
        </p:nvSpPr>
        <p:spPr>
          <a:xfrm>
            <a:off x="6840000" y="2700000"/>
            <a:ext cx="720000" cy="720000"/>
          </a:xfrm>
          <a:prstGeom prst="ellipse">
            <a:avLst/>
          </a:prstGeom>
          <a:solidFill>
            <a:srgbClr val="1e3d59">
              <a:alpha val="80000"/>
            </a:srgbClr>
          </a:solidFill>
          <a:ln w="36000">
            <a:solidFill>
              <a:srgbClr val="069a2e"/>
            </a:solidFill>
            <a:round/>
          </a:ln>
        </p:spPr>
        <p:style>
          <a:lnRef idx="0"/>
          <a:fillRef idx="0"/>
          <a:effectRef idx="0"/>
          <a:fontRef idx="minor"/>
        </p:style>
      </p:sp>
      <p:pic>
        <p:nvPicPr>
          <p:cNvPr id="374" name="" descr=""/>
          <p:cNvPicPr/>
          <p:nvPr/>
        </p:nvPicPr>
        <p:blipFill>
          <a:blip r:embed="rId5"/>
          <a:stretch/>
        </p:blipFill>
        <p:spPr>
          <a:xfrm>
            <a:off x="9563400" y="72000"/>
            <a:ext cx="210240" cy="210240"/>
          </a:xfrm>
          <a:prstGeom prst="rect">
            <a:avLst/>
          </a:prstGeom>
          <a:ln w="0">
            <a:noFill/>
          </a:ln>
        </p:spPr>
      </p:pic>
      <p:pic>
        <p:nvPicPr>
          <p:cNvPr id="375" name="" descr=""/>
          <p:cNvPicPr/>
          <p:nvPr/>
        </p:nvPicPr>
        <p:blipFill>
          <a:blip r:embed="rId6"/>
          <a:stretch/>
        </p:blipFill>
        <p:spPr>
          <a:xfrm>
            <a:off x="9612000" y="91080"/>
            <a:ext cx="180000" cy="18000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279</TotalTime>
  <Application>LibreOffice/7.3.3.2$Windows_X86_64 LibreOffice_project/d1d0ea68f081ee2800a922cac8f79445e4603348</Application>
  <AppVersion>15.0000</AppVersion>
  <Words>262</Words>
  <Paragraphs>140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2022-07-11T12:10:43Z</dcterms:created>
  <dc:creator>Anthony EMILE</dc:creator>
  <dc:description/>
  <dc:language>fr-FR</dc:language>
  <cp:lastModifiedBy/>
  <dcterms:modified xsi:type="dcterms:W3CDTF">2022-07-29T16:41:29Z</dcterms:modified>
  <cp:revision>39</cp:revision>
  <dc:subject/>
  <dc:title>Présentation PowerPoint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PresentationFormat">
    <vt:lpwstr>Grand écran</vt:lpwstr>
  </property>
  <property fmtid="{D5CDD505-2E9C-101B-9397-08002B2CF9AE}" pid="3" name="Slides">
    <vt:i4>11</vt:i4>
  </property>
</Properties>
</file>